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8" r:id="rId24"/>
    <p:sldMasterId id="2147483856" r:id="rId25"/>
    <p:sldMasterId id="2147483852" r:id="rId26"/>
  </p:sldMasterIdLst>
  <p:notesMasterIdLst>
    <p:notesMasterId r:id="rId51"/>
  </p:notesMasterIdLst>
  <p:handoutMasterIdLst>
    <p:handoutMasterId r:id="rId52"/>
  </p:handoutMasterIdLst>
  <p:sldIdLst>
    <p:sldId id="439" r:id="rId27"/>
    <p:sldId id="344" r:id="rId28"/>
    <p:sldId id="364" r:id="rId29"/>
    <p:sldId id="451" r:id="rId30"/>
    <p:sldId id="454" r:id="rId31"/>
    <p:sldId id="455" r:id="rId32"/>
    <p:sldId id="456" r:id="rId33"/>
    <p:sldId id="469" r:id="rId34"/>
    <p:sldId id="470" r:id="rId35"/>
    <p:sldId id="452" r:id="rId36"/>
    <p:sldId id="457" r:id="rId37"/>
    <p:sldId id="458" r:id="rId38"/>
    <p:sldId id="467" r:id="rId39"/>
    <p:sldId id="468" r:id="rId40"/>
    <p:sldId id="453" r:id="rId41"/>
    <p:sldId id="459" r:id="rId42"/>
    <p:sldId id="460" r:id="rId43"/>
    <p:sldId id="461" r:id="rId44"/>
    <p:sldId id="463" r:id="rId45"/>
    <p:sldId id="464" r:id="rId46"/>
    <p:sldId id="465" r:id="rId47"/>
    <p:sldId id="466" r:id="rId48"/>
    <p:sldId id="471" r:id="rId49"/>
    <p:sldId id="450" r:id="rId50"/>
  </p:sldIdLst>
  <p:sldSz cx="12195175" cy="6858000"/>
  <p:notesSz cx="6858000" cy="9144000"/>
  <p:custDataLst>
    <p:tags r:id="rId53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95A"/>
    <a:srgbClr val="FF0000"/>
    <a:srgbClr val="0F46A7"/>
    <a:srgbClr val="970A82"/>
    <a:srgbClr val="FF3399"/>
    <a:srgbClr val="FFFFFF"/>
    <a:srgbClr val="FEE3A1"/>
    <a:srgbClr val="FFF1D0"/>
    <a:srgbClr val="FFF8E7"/>
    <a:srgbClr val="FECE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122" autoAdjust="0"/>
    <p:restoredTop sz="95878" autoAdjust="0"/>
  </p:normalViewPr>
  <p:slideViewPr>
    <p:cSldViewPr snapToGrid="0" showGuides="1">
      <p:cViewPr varScale="1">
        <p:scale>
          <a:sx n="107" d="100"/>
          <a:sy n="107" d="100"/>
        </p:scale>
        <p:origin x="192" y="304"/>
      </p:cViewPr>
      <p:guideLst>
        <p:guide pos="3841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2" d="100"/>
          <a:sy n="92" d="100"/>
        </p:scale>
        <p:origin x="4042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slideMaster" Target="slideMasters/slideMaster3.xml"/><Relationship Id="rId39" Type="http://schemas.openxmlformats.org/officeDocument/2006/relationships/slide" Target="slides/slide13.xml"/><Relationship Id="rId21" Type="http://schemas.openxmlformats.org/officeDocument/2006/relationships/customXml" Target="../customXml/item21.xml"/><Relationship Id="rId34" Type="http://schemas.openxmlformats.org/officeDocument/2006/relationships/slide" Target="slides/slide8.xml"/><Relationship Id="rId42" Type="http://schemas.openxmlformats.org/officeDocument/2006/relationships/slide" Target="slides/slide16.xml"/><Relationship Id="rId47" Type="http://schemas.openxmlformats.org/officeDocument/2006/relationships/slide" Target="slides/slide21.xml"/><Relationship Id="rId50" Type="http://schemas.openxmlformats.org/officeDocument/2006/relationships/slide" Target="slides/slide24.xml"/><Relationship Id="rId55" Type="http://schemas.openxmlformats.org/officeDocument/2006/relationships/viewProps" Target="viewProps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slide" Target="slides/slide3.xml"/><Relationship Id="rId11" Type="http://schemas.openxmlformats.org/officeDocument/2006/relationships/customXml" Target="../customXml/item11.xml"/><Relationship Id="rId24" Type="http://schemas.openxmlformats.org/officeDocument/2006/relationships/slideMaster" Target="slideMasters/slideMaster1.xml"/><Relationship Id="rId32" Type="http://schemas.openxmlformats.org/officeDocument/2006/relationships/slide" Target="slides/slide6.xml"/><Relationship Id="rId37" Type="http://schemas.openxmlformats.org/officeDocument/2006/relationships/slide" Target="slides/slide11.xml"/><Relationship Id="rId40" Type="http://schemas.openxmlformats.org/officeDocument/2006/relationships/slide" Target="slides/slide14.xml"/><Relationship Id="rId45" Type="http://schemas.openxmlformats.org/officeDocument/2006/relationships/slide" Target="slides/slide19.xml"/><Relationship Id="rId53" Type="http://schemas.openxmlformats.org/officeDocument/2006/relationships/tags" Target="tags/tag1.xml"/><Relationship Id="rId5" Type="http://schemas.openxmlformats.org/officeDocument/2006/relationships/customXml" Target="../customXml/item5.xml"/><Relationship Id="rId19" Type="http://schemas.openxmlformats.org/officeDocument/2006/relationships/customXml" Target="../customXml/item19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slide" Target="slides/slide1.xml"/><Relationship Id="rId30" Type="http://schemas.openxmlformats.org/officeDocument/2006/relationships/slide" Target="slides/slide4.xml"/><Relationship Id="rId35" Type="http://schemas.openxmlformats.org/officeDocument/2006/relationships/slide" Target="slides/slide9.xml"/><Relationship Id="rId43" Type="http://schemas.openxmlformats.org/officeDocument/2006/relationships/slide" Target="slides/slide17.xml"/><Relationship Id="rId48" Type="http://schemas.openxmlformats.org/officeDocument/2006/relationships/slide" Target="slides/slide22.xml"/><Relationship Id="rId56" Type="http://schemas.openxmlformats.org/officeDocument/2006/relationships/theme" Target="theme/theme1.xml"/><Relationship Id="rId8" Type="http://schemas.openxmlformats.org/officeDocument/2006/relationships/customXml" Target="../customXml/item8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slideMaster" Target="slideMasters/slideMaster2.xml"/><Relationship Id="rId33" Type="http://schemas.openxmlformats.org/officeDocument/2006/relationships/slide" Target="slides/slide7.xml"/><Relationship Id="rId38" Type="http://schemas.openxmlformats.org/officeDocument/2006/relationships/slide" Target="slides/slide12.xml"/><Relationship Id="rId46" Type="http://schemas.openxmlformats.org/officeDocument/2006/relationships/slide" Target="slides/slide20.xml"/><Relationship Id="rId20" Type="http://schemas.openxmlformats.org/officeDocument/2006/relationships/customXml" Target="../customXml/item20.xml"/><Relationship Id="rId41" Type="http://schemas.openxmlformats.org/officeDocument/2006/relationships/slide" Target="slides/slide15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slide" Target="slides/slide2.xml"/><Relationship Id="rId36" Type="http://schemas.openxmlformats.org/officeDocument/2006/relationships/slide" Target="slides/slide10.xml"/><Relationship Id="rId49" Type="http://schemas.openxmlformats.org/officeDocument/2006/relationships/slide" Target="slides/slide23.xml"/><Relationship Id="rId57" Type="http://schemas.openxmlformats.org/officeDocument/2006/relationships/tableStyles" Target="tableStyles.xml"/><Relationship Id="rId10" Type="http://schemas.openxmlformats.org/officeDocument/2006/relationships/customXml" Target="../customXml/item10.xml"/><Relationship Id="rId31" Type="http://schemas.openxmlformats.org/officeDocument/2006/relationships/slide" Target="slides/slide5.xml"/><Relationship Id="rId44" Type="http://schemas.openxmlformats.org/officeDocument/2006/relationships/slide" Target="slides/slide18.xml"/><Relationship Id="rId5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/>
              <a:pPr algn="ctr"/>
              <a:t>‹#›</a:t>
            </a:fld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/>
            </a:lvl1pPr>
          </a:lstStyle>
          <a:p>
            <a:fld id="{7D8C2C35-2B8A-446E-BEC0-FD36716C29A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C2C35-2B8A-446E-BEC0-FD36716C29AC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4404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C2C35-2B8A-446E-BEC0-FD36716C29AC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/>
          </p:nvPr>
        </p:nvSpPr>
        <p:spPr>
          <a:xfrm>
            <a:off x="547688" y="612775"/>
            <a:ext cx="5762625" cy="3241675"/>
          </a:xfrm>
        </p:spPr>
      </p:sp>
      <p:sp>
        <p:nvSpPr>
          <p:cNvPr id="10" name="Notes Placeholder 9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21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de-DE" smtClean="0"/>
              <a:pPr/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3095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5378774" name="SAP Logo Placeholder" descr="{&quot;templafy&quot;:{&quot;id&quot;:&quot;a37c60d3-0659-4f9a-b860-026c1bbd525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40" y="6053328"/>
            <a:ext cx="2208436" cy="532020"/>
          </a:xfrm>
          <a:prstGeom prst="rect">
            <a:avLst/>
          </a:prstGeom>
        </p:spPr>
      </p:pic>
      <p:sp>
        <p:nvSpPr>
          <p:cNvPr id="9" name="Partner Logo Placeholder">
            <a:extLst>
              <a:ext uri="{FF2B5EF4-FFF2-40B4-BE49-F238E27FC236}">
                <a16:creationId xmlns:a16="http://schemas.microsoft.com/office/drawing/2014/main" id="{19E8849E-429B-6042-8141-D50CA3A38A8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82575" y="6161088"/>
            <a:ext cx="954088" cy="417512"/>
          </a:xfrm>
        </p:spPr>
        <p:txBody>
          <a:bodyPr anchor="ctr" anchorCtr="0">
            <a:noAutofit/>
          </a:bodyPr>
          <a:lstStyle>
            <a:lvl1pPr algn="ctr">
              <a:spcBef>
                <a:spcPts val="0"/>
              </a:spcBef>
              <a:defRPr sz="900"/>
            </a:lvl1pPr>
          </a:lstStyle>
          <a:p>
            <a:r>
              <a:rPr lang="en-US" dirty="0"/>
              <a:t>Add partner </a:t>
            </a:r>
            <a:br>
              <a:rPr lang="en-US" dirty="0"/>
            </a:br>
            <a:r>
              <a:rPr lang="en-US" dirty="0"/>
              <a:t>logo and alt text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1628000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and Here and Here</a:t>
            </a:r>
          </a:p>
        </p:txBody>
      </p:sp>
      <p:pic>
        <p:nvPicPr>
          <p:cNvPr id="1152226216" name="Acquired Company Logo Placeholder" descr="{&quot;templafy&quot;:{&quot;id&quot;:&quot;4ca580fe-5b65-407c-bba9-756ab1e2a7f0&quot;}}" hidden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75" y="3564352"/>
            <a:ext cx="4125924" cy="266010"/>
          </a:xfrm>
          <a:prstGeom prst="rect">
            <a:avLst/>
          </a:prstGeom>
        </p:spPr>
      </p:pic>
      <p:sp>
        <p:nvSpPr>
          <p:cNvPr id="5" name="Title Image Placeholder" descr="Placeholder title image" title="Title image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0"/>
            <a:ext cx="12193200" cy="3430006"/>
          </a:xfrm>
          <a:noFill/>
        </p:spPr>
        <p:txBody>
          <a:bodyPr tIns="504000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title image or illustration</a:t>
            </a:r>
          </a:p>
        </p:txBody>
      </p:sp>
      <p:sp>
        <p:nvSpPr>
          <p:cNvPr id="12" name="TextBox 11" descr="{&quot;templafy&quot;:{&quot;id&quot;:&quot;b47bce41-201b-47f2-968e-42f0dc8e5558&quot;}}">
            <a:extLst>
              <a:ext uri="{FF2B5EF4-FFF2-40B4-BE49-F238E27FC236}">
                <a16:creationId xmlns:a16="http://schemas.microsoft.com/office/drawing/2014/main" id="{EEC6D590-31F2-438D-89DB-EC6D9F68073A}"/>
              </a:ext>
            </a:extLst>
          </p:cNvPr>
          <p:cNvSpPr txBox="1"/>
          <p:nvPr userDrawn="1"/>
        </p:nvSpPr>
        <p:spPr>
          <a:xfrm>
            <a:off x="282575" y="5725533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kern="0" dirty="0"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6173527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620000"/>
            <a:ext cx="3564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620000"/>
            <a:ext cx="3564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3564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9960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1020">
          <p15:clr>
            <a:srgbClr val="FBAE40"/>
          </p15:clr>
        </p15:guide>
        <p15:guide id="10" orient="horz" pos="399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6600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620000"/>
            <a:ext cx="5328000" cy="2631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6600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620000"/>
            <a:ext cx="5328000" cy="2631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727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1020">
          <p15:clr>
            <a:srgbClr val="FBAE40"/>
          </p15:clr>
        </p15:guide>
        <p15:guide id="5" orient="horz" pos="2678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1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620000"/>
            <a:ext cx="3391200" cy="2232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620000"/>
            <a:ext cx="3391200" cy="2232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620000"/>
            <a:ext cx="3391200" cy="2232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53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1019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1575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1021">
          <p15:clr>
            <a:srgbClr val="FBAE40"/>
          </p15:clr>
        </p15:guide>
        <p15:guide id="5" orient="horz" pos="211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1"/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 dirty="0"/>
              <a:t>“Quote goes here </a:t>
            </a:r>
            <a:br>
              <a:rPr lang="en-US" noProof="0" dirty="0"/>
            </a:br>
            <a:r>
              <a:rPr lang="en-US" noProof="0" dirty="0"/>
              <a:t>and here.”</a:t>
            </a:r>
          </a:p>
          <a:p>
            <a:pPr lvl="1"/>
            <a:r>
              <a:rPr lang="en-US" noProof="0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26284815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</a:t>
            </a:r>
            <a:endParaRPr lang="de-DE" dirty="0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620000"/>
            <a:ext cx="7092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8576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9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102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full 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86016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620000"/>
            <a:ext cx="5328000" cy="4716000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screenshot</a:t>
            </a:r>
            <a:endParaRPr lang="de-DE" dirty="0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5328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951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1020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620000"/>
            <a:ext cx="11185200" cy="4716000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6596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1020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527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964343" name="SAP Logo Placeholder" descr="{&quot;templafy&quot;:{&quot;id&quot;:&quot;01fd0148-9e95-4473-badb-257af03845f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40" y="6053328"/>
            <a:ext cx="2208436" cy="532020"/>
          </a:xfrm>
          <a:prstGeom prst="rect">
            <a:avLst/>
          </a:prstGeom>
        </p:spPr>
      </p:pic>
      <p:sp>
        <p:nvSpPr>
          <p:cNvPr id="13" name="Partner Logo Placeholder">
            <a:extLst>
              <a:ext uri="{FF2B5EF4-FFF2-40B4-BE49-F238E27FC236}">
                <a16:creationId xmlns:a16="http://schemas.microsoft.com/office/drawing/2014/main" id="{B8569445-4B1E-1949-9952-1DDE9A7284D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82575" y="6161088"/>
            <a:ext cx="954088" cy="417512"/>
          </a:xfrm>
        </p:spPr>
        <p:txBody>
          <a:bodyPr anchor="ctr" anchorCtr="0">
            <a:noAutofit/>
          </a:bodyPr>
          <a:lstStyle>
            <a:lvl1pPr algn="ctr">
              <a:spcBef>
                <a:spcPts val="0"/>
              </a:spcBef>
              <a:defRPr sz="900"/>
            </a:lvl1pPr>
          </a:lstStyle>
          <a:p>
            <a:r>
              <a:rPr lang="en-US" dirty="0"/>
              <a:t>Add partner </a:t>
            </a:r>
            <a:br>
              <a:rPr lang="en-US" dirty="0"/>
            </a:br>
            <a:r>
              <a:rPr lang="en-US" dirty="0"/>
              <a:t>logo and alt text</a:t>
            </a: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162800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/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and Here and Here</a:t>
            </a:r>
            <a:endParaRPr lang="de-DE" sz="3600" kern="0" dirty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41593081" name="Acquired Company Logo Placeholder" descr="{&quot;templafy&quot;:{&quot;id&quot;:&quot;f47e2ab5-c69d-415f-bbca-9bb57322ed9a&quot;}}" hidden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75" y="2045822"/>
            <a:ext cx="4125924" cy="266010"/>
          </a:xfrm>
          <a:prstGeom prst="rect">
            <a:avLst/>
          </a:prstGeom>
        </p:spPr>
      </p:pic>
      <p:sp>
        <p:nvSpPr>
          <p:cNvPr id="10" name="TextBox 9" descr="{&quot;templafy&quot;:{&quot;id&quot;:&quot;0ab43990-69c0-49be-834b-28246f8a7226&quot;}}">
            <a:extLst>
              <a:ext uri="{FF2B5EF4-FFF2-40B4-BE49-F238E27FC236}">
                <a16:creationId xmlns:a16="http://schemas.microsoft.com/office/drawing/2014/main" id="{14E1F6B7-745B-4555-A61F-CDA4E2C9B0A1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kern="0" dirty="0"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3405851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6" pos="7506">
          <p15:clr>
            <a:srgbClr val="FBAE40"/>
          </p15:clr>
        </p15:guide>
        <p15:guide id="7" orient="horz" pos="4142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1237920" name="SAP Logo Placeholder" descr="{&quot;templafy&quot;:{&quot;id&quot;:&quot;5894dfc1-6a62-4799-8ef8-608d0b1178fa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9760" y="5797296"/>
            <a:ext cx="2208436" cy="532020"/>
          </a:xfrm>
          <a:prstGeom prst="rect">
            <a:avLst/>
          </a:prstGeom>
        </p:spPr>
      </p:pic>
      <p:pic>
        <p:nvPicPr>
          <p:cNvPr id="1260969713" name="Acquired Company Placeholder" descr="{&quot;templafy&quot;:{&quot;id&quot;:&quot;e3c09db2-9fde-48df-95a2-10919c81d95a&quot;}}" hidden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509180"/>
            <a:ext cx="4125924" cy="2660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A79796-4CD5-4F1B-AAEE-06619108AFD3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dirty="0"/>
              <a:t>Contact information: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369399-7537-014E-8548-AE2308F9BCCF}"/>
              </a:ext>
            </a:extLst>
          </p:cNvPr>
          <p:cNvSpPr txBox="1"/>
          <p:nvPr userDrawn="1"/>
        </p:nvSpPr>
        <p:spPr>
          <a:xfrm>
            <a:off x="503238" y="1466850"/>
            <a:ext cx="4391247" cy="8463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5500" b="1" kern="0" dirty="0">
                <a:solidFill>
                  <a:schemeClr val="accent1"/>
                </a:solidFill>
                <a:ea typeface="Arial Unicode MS" pitchFamily="34" charset="-128"/>
                <a:cs typeface="Arial Unicode MS" pitchFamily="34" charset="-128"/>
              </a:rPr>
              <a:t>Thank you.</a:t>
            </a:r>
          </a:p>
        </p:txBody>
      </p:sp>
      <p:sp>
        <p:nvSpPr>
          <p:cNvPr id="12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CBA063F5-6885-A980-B76F-0CD077AB3CDE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dirty="0"/>
              <a:t>© 2022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2751931875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24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5951370" name="SAP Logo Placeholder" descr="{&quot;templafy&quot;:{&quot;id&quot;:&quot;093cdc1f-6538-449d-b61b-2885f2d4ce89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40" y="6053328"/>
            <a:ext cx="2208436" cy="532020"/>
          </a:xfrm>
          <a:prstGeom prst="rect">
            <a:avLst/>
          </a:prstGeom>
        </p:spPr>
      </p:pic>
      <p:sp>
        <p:nvSpPr>
          <p:cNvPr id="10" name="Partner Logo Placeholder">
            <a:extLst>
              <a:ext uri="{FF2B5EF4-FFF2-40B4-BE49-F238E27FC236}">
                <a16:creationId xmlns:a16="http://schemas.microsoft.com/office/drawing/2014/main" id="{14AD55B4-8AE9-6D4D-9CF0-636F5502DA6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82575" y="6161088"/>
            <a:ext cx="954088" cy="417512"/>
          </a:xfrm>
        </p:spPr>
        <p:txBody>
          <a:bodyPr anchor="ctr" anchorCtr="0">
            <a:noAutofit/>
          </a:bodyPr>
          <a:lstStyle>
            <a:lvl1pPr algn="ctr">
              <a:spcBef>
                <a:spcPts val="0"/>
              </a:spcBef>
              <a:defRPr sz="900"/>
            </a:lvl1pPr>
          </a:lstStyle>
          <a:p>
            <a:r>
              <a:rPr lang="en-US" dirty="0"/>
              <a:t>Add partner </a:t>
            </a:r>
            <a:br>
              <a:rPr lang="en-US" dirty="0"/>
            </a:br>
            <a:r>
              <a:rPr lang="en-US" dirty="0"/>
              <a:t>logo and alt text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and Here and Here</a:t>
            </a:r>
          </a:p>
        </p:txBody>
      </p:sp>
      <p:pic>
        <p:nvPicPr>
          <p:cNvPr id="1279668241" name="Acquired Company Logo Placeholder" descr="{&quot;templafy&quot;:{&quot;id&quot;:&quot;55553c3e-f5b0-4f02-9b42-4b5406b4686c&quot;}}" hidden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75" y="3590141"/>
            <a:ext cx="4125924" cy="266010"/>
          </a:xfrm>
          <a:prstGeom prst="rect">
            <a:avLst/>
          </a:prstGeom>
        </p:spPr>
      </p:pic>
      <p:sp>
        <p:nvSpPr>
          <p:cNvPr id="5" name="Title Image Placeholder" descr="Placeholder title image" title="Title image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0"/>
            <a:ext cx="12195174" cy="3430006"/>
          </a:xfrm>
          <a:noFill/>
        </p:spPr>
        <p:txBody>
          <a:bodyPr tIns="504000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title image or illustration</a:t>
            </a:r>
          </a:p>
        </p:txBody>
      </p:sp>
      <p:sp>
        <p:nvSpPr>
          <p:cNvPr id="11" name="TextBox 10" descr="{&quot;templafy&quot;:{&quot;id&quot;:&quot;027a7ab4-502a-4230-b477-c3008d8bc030&quot;}}">
            <a:extLst>
              <a:ext uri="{FF2B5EF4-FFF2-40B4-BE49-F238E27FC236}">
                <a16:creationId xmlns:a16="http://schemas.microsoft.com/office/drawing/2014/main" id="{5FA1055D-AC51-4580-920B-2CFD930202FA}"/>
              </a:ext>
            </a:extLst>
          </p:cNvPr>
          <p:cNvSpPr txBox="1"/>
          <p:nvPr userDrawn="1"/>
        </p:nvSpPr>
        <p:spPr>
          <a:xfrm>
            <a:off x="282575" y="5725533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  <p:sp>
        <p:nvSpPr>
          <p:cNvPr id="12" name="TextBox 11" descr="{&quot;templafy&quot;:{&quot;id&quot;:&quot;3568f907-6cfa-4cd2-937f-0831139acbaf&quot;}}">
            <a:extLst>
              <a:ext uri="{FF2B5EF4-FFF2-40B4-BE49-F238E27FC236}">
                <a16:creationId xmlns:a16="http://schemas.microsoft.com/office/drawing/2014/main" id="{5357850C-569C-4510-8035-5C1BD4B7A283}"/>
              </a:ext>
            </a:extLst>
          </p:cNvPr>
          <p:cNvSpPr txBox="1"/>
          <p:nvPr userDrawn="1"/>
        </p:nvSpPr>
        <p:spPr>
          <a:xfrm>
            <a:off x="288000" y="5135836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lvl="0" indent="0" algn="l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Jost-Tomke Müller, Nathalie Möck, Babett Müller, Mathis Neunzig, SAP</a:t>
            </a:r>
          </a:p>
        </p:txBody>
      </p:sp>
      <p:sp>
        <p:nvSpPr>
          <p:cNvPr id="13" name="TextBox 12" descr="{&quot;templafy&quot;:{&quot;id&quot;:&quot;dea468f5-f36d-40ff-8c94-2c3b73b97a43&quot;}}">
            <a:extLst>
              <a:ext uri="{FF2B5EF4-FFF2-40B4-BE49-F238E27FC236}">
                <a16:creationId xmlns:a16="http://schemas.microsoft.com/office/drawing/2014/main" id="{695A2A91-58B8-49DD-8A11-6C97E80B3277}"/>
              </a:ext>
            </a:extLst>
          </p:cNvPr>
          <p:cNvSpPr txBox="1"/>
          <p:nvPr userDrawn="1"/>
        </p:nvSpPr>
        <p:spPr>
          <a:xfrm>
            <a:off x="280987" y="5350617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lvl="0" indent="0" algn="l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July 29, 2022</a:t>
            </a:r>
          </a:p>
        </p:txBody>
      </p:sp>
    </p:spTree>
    <p:extLst>
      <p:ext uri="{BB962C8B-B14F-4D97-AF65-F5344CB8AC3E}">
        <p14:creationId xmlns:p14="http://schemas.microsoft.com/office/powerpoint/2010/main" val="1661288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8915543" name="SAP Logo Placeholder" descr="{&quot;templafy&quot;:{&quot;id&quot;:&quot;07671a74-c0d4-4aa2-b251-1afb732fb0ec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40" y="6053328"/>
            <a:ext cx="2208436" cy="532020"/>
          </a:xfrm>
          <a:prstGeom prst="rect">
            <a:avLst/>
          </a:prstGeom>
        </p:spPr>
      </p:pic>
      <p:sp>
        <p:nvSpPr>
          <p:cNvPr id="12" name="Partner Logo Placeholder">
            <a:extLst>
              <a:ext uri="{FF2B5EF4-FFF2-40B4-BE49-F238E27FC236}">
                <a16:creationId xmlns:a16="http://schemas.microsoft.com/office/drawing/2014/main" id="{37451236-BF8E-934B-B7DE-1ADB8A004F3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82575" y="6161088"/>
            <a:ext cx="954088" cy="417512"/>
          </a:xfrm>
        </p:spPr>
        <p:txBody>
          <a:bodyPr anchor="ctr" anchorCtr="0">
            <a:noAutofit/>
          </a:bodyPr>
          <a:lstStyle>
            <a:lvl1pPr algn="ctr">
              <a:spcBef>
                <a:spcPts val="0"/>
              </a:spcBef>
              <a:defRPr sz="900"/>
            </a:lvl1pPr>
          </a:lstStyle>
          <a:p>
            <a:r>
              <a:rPr lang="en-US" dirty="0"/>
              <a:t>Add partner </a:t>
            </a:r>
            <a:br>
              <a:rPr lang="en-US" dirty="0"/>
            </a:br>
            <a:r>
              <a:rPr lang="en-US" dirty="0"/>
              <a:t>logo and alt text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and Here and Here</a:t>
            </a:r>
          </a:p>
        </p:txBody>
      </p:sp>
      <p:pic>
        <p:nvPicPr>
          <p:cNvPr id="1947390868" name="Acquired Company Logo Placeholder" descr="{&quot;templafy&quot;:{&quot;id&quot;:&quot;ab89b30e-a769-401a-a8c4-f9c07bbbc917&quot;}}" hidden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75" y="3564352"/>
            <a:ext cx="4125924" cy="266010"/>
          </a:xfrm>
          <a:prstGeom prst="rect">
            <a:avLst/>
          </a:prstGeom>
        </p:spPr>
      </p:pic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-1"/>
            <a:ext cx="12195175" cy="3430800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9" name="TextBox 8" descr="{&quot;templafy&quot;:{&quot;id&quot;:&quot;53ee58d9-467a-4de2-a2f7-08135c9c765e&quot;}}">
            <a:extLst>
              <a:ext uri="{FF2B5EF4-FFF2-40B4-BE49-F238E27FC236}">
                <a16:creationId xmlns:a16="http://schemas.microsoft.com/office/drawing/2014/main" id="{67DD20A5-C25F-4185-8EE3-21AD5478BC3E}"/>
              </a:ext>
            </a:extLst>
          </p:cNvPr>
          <p:cNvSpPr txBox="1"/>
          <p:nvPr userDrawn="1"/>
        </p:nvSpPr>
        <p:spPr>
          <a:xfrm>
            <a:off x="282575" y="575244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  <p:sp>
        <p:nvSpPr>
          <p:cNvPr id="10" name="TextBox 9" descr="{&quot;templafy&quot;:{&quot;id&quot;:&quot;7761270c-4b99-4656-8ee3-d3382ad3082f&quot;}}">
            <a:extLst>
              <a:ext uri="{FF2B5EF4-FFF2-40B4-BE49-F238E27FC236}">
                <a16:creationId xmlns:a16="http://schemas.microsoft.com/office/drawing/2014/main" id="{6CCEA5EF-92B3-4BC9-A50D-61845483A300}"/>
              </a:ext>
            </a:extLst>
          </p:cNvPr>
          <p:cNvSpPr txBox="1"/>
          <p:nvPr userDrawn="1"/>
        </p:nvSpPr>
        <p:spPr>
          <a:xfrm>
            <a:off x="280987" y="5278227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lvl="0" indent="0" algn="l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July 29, 2022</a:t>
            </a:r>
          </a:p>
        </p:txBody>
      </p:sp>
      <p:sp>
        <p:nvSpPr>
          <p:cNvPr id="11" name="TextBox 10" descr="{&quot;templafy&quot;:{&quot;id&quot;:&quot;6a97b9e0-59ee-4a70-90a7-7a0e557df83e&quot;}}">
            <a:extLst>
              <a:ext uri="{FF2B5EF4-FFF2-40B4-BE49-F238E27FC236}">
                <a16:creationId xmlns:a16="http://schemas.microsoft.com/office/drawing/2014/main" id="{0E43B05E-A27C-45A1-9E1F-38C020F7A43D}"/>
              </a:ext>
            </a:extLst>
          </p:cNvPr>
          <p:cNvSpPr txBox="1"/>
          <p:nvPr userDrawn="1"/>
        </p:nvSpPr>
        <p:spPr>
          <a:xfrm>
            <a:off x="288000" y="5074876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lvl="0" indent="0" algn="l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Jost-Tomke Müller, Nathalie Möck, Babett Müller, Mathis Neunzig, SAP</a:t>
            </a:r>
          </a:p>
        </p:txBody>
      </p:sp>
    </p:spTree>
    <p:extLst>
      <p:ext uri="{BB962C8B-B14F-4D97-AF65-F5344CB8AC3E}">
        <p14:creationId xmlns:p14="http://schemas.microsoft.com/office/powerpoint/2010/main" val="58526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out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935852" name="SAP Logo Placeholder" descr="{&quot;templafy&quot;:{&quot;id&quot;:&quot;82929e4d-c9fe-4abf-ac07-73c2e9cbe2e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40" y="6053328"/>
            <a:ext cx="2208436" cy="532020"/>
          </a:xfrm>
          <a:prstGeom prst="rect">
            <a:avLst/>
          </a:prstGeom>
        </p:spPr>
      </p:pic>
      <p:sp>
        <p:nvSpPr>
          <p:cNvPr id="10" name="Partner Logo Placeholder">
            <a:extLst>
              <a:ext uri="{FF2B5EF4-FFF2-40B4-BE49-F238E27FC236}">
                <a16:creationId xmlns:a16="http://schemas.microsoft.com/office/drawing/2014/main" id="{DA90C4E7-C35C-564D-9269-70A29A50EBF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82575" y="6161088"/>
            <a:ext cx="954088" cy="417512"/>
          </a:xfrm>
        </p:spPr>
        <p:txBody>
          <a:bodyPr anchor="ctr" anchorCtr="0">
            <a:noAutofit/>
          </a:bodyPr>
          <a:lstStyle>
            <a:lvl1pPr algn="ctr">
              <a:spcBef>
                <a:spcPts val="0"/>
              </a:spcBef>
              <a:defRPr sz="900"/>
            </a:lvl1pPr>
          </a:lstStyle>
          <a:p>
            <a:r>
              <a:rPr lang="en-US" dirty="0"/>
              <a:t>Add partner </a:t>
            </a:r>
            <a:br>
              <a:rPr lang="en-US" dirty="0"/>
            </a:br>
            <a:r>
              <a:rPr lang="en-US" dirty="0"/>
              <a:t>logo and alt text</a:t>
            </a: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/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and Here and Here</a:t>
            </a:r>
            <a:endParaRPr lang="de-DE" sz="3600" kern="0" dirty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059045513" name="Acquired Company Logo Placeholder" descr="{&quot;templafy&quot;:{&quot;id&quot;:&quot;97ec02cd-2b9e-44ae-9637-de5aff104526&quot;}}" hidden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11" name="TextBox 10" descr="{&quot;templafy&quot;:{&quot;id&quot;:&quot;3ea1b8a2-24ff-4e86-8978-39e17c613773&quot;}}">
            <a:extLst>
              <a:ext uri="{FF2B5EF4-FFF2-40B4-BE49-F238E27FC236}">
                <a16:creationId xmlns:a16="http://schemas.microsoft.com/office/drawing/2014/main" id="{AC53B201-90B9-4E7D-A16A-96A3B827889D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  <p:sp>
        <p:nvSpPr>
          <p:cNvPr id="12" name="TextBox 11" descr="{&quot;templafy&quot;:{&quot;id&quot;:&quot;9c1b8a6b-a89c-45e2-b382-f3e3d90d4094&quot;}}">
            <a:extLst>
              <a:ext uri="{FF2B5EF4-FFF2-40B4-BE49-F238E27FC236}">
                <a16:creationId xmlns:a16="http://schemas.microsoft.com/office/drawing/2014/main" id="{514B8905-F32F-46AB-8419-7B09B378BB99}"/>
              </a:ext>
            </a:extLst>
          </p:cNvPr>
          <p:cNvSpPr txBox="1"/>
          <p:nvPr userDrawn="1"/>
        </p:nvSpPr>
        <p:spPr>
          <a:xfrm>
            <a:off x="280987" y="4478127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lvl="0" indent="0" algn="l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July 29, 2022</a:t>
            </a:r>
          </a:p>
        </p:txBody>
      </p:sp>
      <p:sp>
        <p:nvSpPr>
          <p:cNvPr id="13" name="TextBox 12" descr="{&quot;templafy&quot;:{&quot;id&quot;:&quot;d988d465-5ea6-4fcd-979a-1dfc6eb4bf90&quot;}}">
            <a:extLst>
              <a:ext uri="{FF2B5EF4-FFF2-40B4-BE49-F238E27FC236}">
                <a16:creationId xmlns:a16="http://schemas.microsoft.com/office/drawing/2014/main" id="{E742FBA8-D0CE-4820-9379-755436881113}"/>
              </a:ext>
            </a:extLst>
          </p:cNvPr>
          <p:cNvSpPr txBox="1"/>
          <p:nvPr userDrawn="1"/>
        </p:nvSpPr>
        <p:spPr>
          <a:xfrm>
            <a:off x="288000" y="4254979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lvl="0" indent="0" algn="l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Jost-Tomke Müller, Nathalie Möck, Babett Müller, Mathis Neunzig, SAP</a:t>
            </a:r>
          </a:p>
        </p:txBody>
      </p:sp>
    </p:spTree>
    <p:extLst>
      <p:ext uri="{BB962C8B-B14F-4D97-AF65-F5344CB8AC3E}">
        <p14:creationId xmlns:p14="http://schemas.microsoft.com/office/powerpoint/2010/main" val="1441809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Pictogram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28013" name="SAP Logo Placeholer" descr="{&quot;templafy&quot;:{&quot;id&quot;:&quot;07174a4f-efb3-4b96-8b6a-7434f65d00de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40" y="6053328"/>
            <a:ext cx="2208436" cy="532020"/>
          </a:xfrm>
          <a:prstGeom prst="rect">
            <a:avLst/>
          </a:prstGeom>
        </p:spPr>
      </p:pic>
      <p:sp>
        <p:nvSpPr>
          <p:cNvPr id="12" name="Partner Logo Placeholder">
            <a:extLst>
              <a:ext uri="{FF2B5EF4-FFF2-40B4-BE49-F238E27FC236}">
                <a16:creationId xmlns:a16="http://schemas.microsoft.com/office/drawing/2014/main" id="{CDF488C1-3A47-E949-B29F-E38211D2C5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82575" y="6161088"/>
            <a:ext cx="954088" cy="417512"/>
          </a:xfrm>
        </p:spPr>
        <p:txBody>
          <a:bodyPr anchor="ctr" anchorCtr="0">
            <a:noAutofit/>
          </a:bodyPr>
          <a:lstStyle>
            <a:lvl1pPr algn="ctr">
              <a:spcBef>
                <a:spcPts val="0"/>
              </a:spcBef>
              <a:defRPr sz="900"/>
            </a:lvl1pPr>
          </a:lstStyle>
          <a:p>
            <a:r>
              <a:rPr lang="en-US" dirty="0"/>
              <a:t>Add partner </a:t>
            </a:r>
            <a:br>
              <a:rPr lang="en-US" dirty="0"/>
            </a:br>
            <a:r>
              <a:rPr lang="en-US" dirty="0"/>
              <a:t>logo and alt text</a:t>
            </a:r>
          </a:p>
        </p:txBody>
      </p:sp>
      <p:sp>
        <p:nvSpPr>
          <p:cNvPr id="7" name="Pictogram Placeholder"/>
          <p:cNvSpPr>
            <a:spLocks noGrp="1"/>
          </p:cNvSpPr>
          <p:nvPr>
            <p:ph type="pic" sz="quarter" idx="16"/>
          </p:nvPr>
        </p:nvSpPr>
        <p:spPr>
          <a:xfrm>
            <a:off x="6954855" y="963000"/>
            <a:ext cx="4932000" cy="493200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de-DE" dirty="0"/>
          </a:p>
        </p:txBody>
      </p:sp>
      <p:sp>
        <p:nvSpPr>
          <p:cNvPr id="8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37200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/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and Here and Here</a:t>
            </a:r>
            <a:endParaRPr lang="de-DE" sz="3600" kern="0" dirty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751980440" name="Acquired Company Logo Placeholder" descr="{&quot;templafy&quot;:{&quot;id&quot;:&quot;508697d1-a725-48ae-b201-ff66f337510b&quot;}}" hidden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1" y="2139633"/>
            <a:ext cx="4125924" cy="266010"/>
          </a:xfrm>
          <a:prstGeom prst="rect">
            <a:avLst/>
          </a:prstGeom>
        </p:spPr>
      </p:pic>
      <p:sp>
        <p:nvSpPr>
          <p:cNvPr id="13" name="TextBox 12" descr="{&quot;templafy&quot;:{&quot;id&quot;:&quot;0bd1079e-12c6-469d-a720-d22689d61c77&quot;}}">
            <a:extLst>
              <a:ext uri="{FF2B5EF4-FFF2-40B4-BE49-F238E27FC236}">
                <a16:creationId xmlns:a16="http://schemas.microsoft.com/office/drawing/2014/main" id="{7B706199-4913-4B55-9B5D-8E70090DB84E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  <p:sp>
        <p:nvSpPr>
          <p:cNvPr id="14" name="TextBox 13" descr="{&quot;templafy&quot;:{&quot;id&quot;:&quot;033f8213-7dc9-42cf-95ef-13a1cf0c4278&quot;}}">
            <a:extLst>
              <a:ext uri="{FF2B5EF4-FFF2-40B4-BE49-F238E27FC236}">
                <a16:creationId xmlns:a16="http://schemas.microsoft.com/office/drawing/2014/main" id="{BFA42BAF-303C-4217-83B2-BF66D6B92631}"/>
              </a:ext>
            </a:extLst>
          </p:cNvPr>
          <p:cNvSpPr txBox="1"/>
          <p:nvPr userDrawn="1"/>
        </p:nvSpPr>
        <p:spPr>
          <a:xfrm>
            <a:off x="280987" y="4478127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lvl="0" indent="0" algn="l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July 29, 2022</a:t>
            </a:r>
          </a:p>
        </p:txBody>
      </p:sp>
      <p:sp>
        <p:nvSpPr>
          <p:cNvPr id="15" name="TextBox 14" descr="{&quot;templafy&quot;:{&quot;id&quot;:&quot;6dc92c83-2d3b-4f57-81cd-79e163d72f3b&quot;}}">
            <a:extLst>
              <a:ext uri="{FF2B5EF4-FFF2-40B4-BE49-F238E27FC236}">
                <a16:creationId xmlns:a16="http://schemas.microsoft.com/office/drawing/2014/main" id="{30AD90F8-89DC-425B-9F9C-7D34A3A1D673}"/>
              </a:ext>
            </a:extLst>
          </p:cNvPr>
          <p:cNvSpPr txBox="1"/>
          <p:nvPr userDrawn="1"/>
        </p:nvSpPr>
        <p:spPr>
          <a:xfrm>
            <a:off x="288000" y="4274776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lvl="0" indent="0" algn="l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Jost-Tomke Müller, Nathalie Möck, Babett Müller, Mathis Neunzig, SAP</a:t>
            </a:r>
          </a:p>
        </p:txBody>
      </p:sp>
    </p:spTree>
    <p:extLst>
      <p:ext uri="{BB962C8B-B14F-4D97-AF65-F5344CB8AC3E}">
        <p14:creationId xmlns:p14="http://schemas.microsoft.com/office/powerpoint/2010/main" val="2932777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pos="4196">
          <p15:clr>
            <a:srgbClr val="FBAE40"/>
          </p15:clr>
        </p15:guide>
        <p15:guide id="4" orient="horz" pos="2688">
          <p15:clr>
            <a:srgbClr val="FBAE40"/>
          </p15:clr>
        </p15:guide>
        <p15:guide id="5" orient="horz" pos="2335">
          <p15:clr>
            <a:srgbClr val="FBAE40"/>
          </p15:clr>
        </p15:guide>
        <p15:guide id="6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11185200" cy="4716000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 dirty="0"/>
              <a:t>Agenda Item/Divider Headline</a:t>
            </a:r>
          </a:p>
          <a:p>
            <a:pPr lvl="1"/>
            <a:r>
              <a:rPr lang="en-US" dirty="0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052908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1020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2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Divider page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85882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 dirty="0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Divider page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28863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17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07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999" y="1620000"/>
            <a:ext cx="11186477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8821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10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Picto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6719129" name="SAP Logo Placeholder" descr="{&quot;templafy&quot;:{&quot;id&quot;:&quot;56c310b6-2793-4ea7-a2cd-6f9575243658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40" y="6053328"/>
            <a:ext cx="2208436" cy="532020"/>
          </a:xfrm>
          <a:prstGeom prst="rect">
            <a:avLst/>
          </a:prstGeom>
        </p:spPr>
      </p:pic>
      <p:sp>
        <p:nvSpPr>
          <p:cNvPr id="12" name="Partner Logo Placeholder">
            <a:extLst>
              <a:ext uri="{FF2B5EF4-FFF2-40B4-BE49-F238E27FC236}">
                <a16:creationId xmlns:a16="http://schemas.microsoft.com/office/drawing/2014/main" id="{4CB2664F-AB46-2A47-9F24-F5710739600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2575" y="6161088"/>
            <a:ext cx="954088" cy="417512"/>
          </a:xfrm>
        </p:spPr>
        <p:txBody>
          <a:bodyPr anchor="ctr" anchorCtr="0">
            <a:noAutofit/>
          </a:bodyPr>
          <a:lstStyle>
            <a:lvl1pPr algn="ctr">
              <a:spcBef>
                <a:spcPts val="0"/>
              </a:spcBef>
              <a:defRPr sz="900"/>
            </a:lvl1pPr>
          </a:lstStyle>
          <a:p>
            <a:r>
              <a:rPr lang="en-US" dirty="0"/>
              <a:t>Add partner </a:t>
            </a:r>
            <a:br>
              <a:rPr lang="en-US" dirty="0"/>
            </a:br>
            <a:r>
              <a:rPr lang="en-US" dirty="0"/>
              <a:t>logo and alt text</a:t>
            </a:r>
          </a:p>
        </p:txBody>
      </p:sp>
      <p:sp>
        <p:nvSpPr>
          <p:cNvPr id="7" name="Pictogram Placeholder"/>
          <p:cNvSpPr>
            <a:spLocks noGrp="1"/>
          </p:cNvSpPr>
          <p:nvPr>
            <p:ph type="pic" sz="quarter" idx="16"/>
          </p:nvPr>
        </p:nvSpPr>
        <p:spPr>
          <a:xfrm>
            <a:off x="6954855" y="963000"/>
            <a:ext cx="4932000" cy="4932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DE" dirty="0"/>
          </a:p>
        </p:txBody>
      </p:sp>
      <p:sp>
        <p:nvSpPr>
          <p:cNvPr id="8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37200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/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and Here and Here</a:t>
            </a:r>
            <a:endParaRPr lang="de-DE" sz="3600" kern="0" dirty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3" name="TextBox 12" descr="{&quot;templafy&quot;:{&quot;id&quot;:&quot;394b70f5-654c-4bda-8e5e-5f1171bc523b&quot;}}">
            <a:extLst>
              <a:ext uri="{FF2B5EF4-FFF2-40B4-BE49-F238E27FC236}">
                <a16:creationId xmlns:a16="http://schemas.microsoft.com/office/drawing/2014/main" id="{6A7CC13B-3BEA-49F2-B897-E2ABB5544BAE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kern="0" dirty="0"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  <p:pic>
        <p:nvPicPr>
          <p:cNvPr id="560726901" name="Acquired Company Logo Placeholder" descr="{&quot;templafy&quot;:{&quot;id&quot;:&quot;98d070dc-b9ae-480a-ade4-fe79f7733fd5&quot;}}" hidden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75" y="2045822"/>
            <a:ext cx="4125924" cy="266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416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pos="4196">
          <p15:clr>
            <a:srgbClr val="FBAE40"/>
          </p15:clr>
        </p15:guide>
        <p15:guide id="4" orient="horz" pos="2688">
          <p15:clr>
            <a:srgbClr val="FBAE40"/>
          </p15:clr>
        </p15:guide>
        <p15:guide id="5" orient="horz" pos="2335">
          <p15:clr>
            <a:srgbClr val="FBAE40"/>
          </p15:clr>
        </p15:guide>
        <p15:guide id="6" orient="horz" pos="2960">
          <p15:clr>
            <a:srgbClr val="FBAE40"/>
          </p15:clr>
        </p15:guide>
        <p15:guide id="7" orient="horz" pos="4142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620000"/>
            <a:ext cx="5328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5328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8214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102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620000"/>
            <a:ext cx="3564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620000"/>
            <a:ext cx="3564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3564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386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1020">
          <p15:clr>
            <a:srgbClr val="FBAE40"/>
          </p15:clr>
        </p15:guide>
        <p15:guide id="10" orient="horz" pos="399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6600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620000"/>
            <a:ext cx="5328000" cy="2631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6600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620000"/>
            <a:ext cx="5328000" cy="2631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062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1020">
          <p15:clr>
            <a:srgbClr val="FBAE40"/>
          </p15:clr>
        </p15:guide>
        <p15:guide id="5" orient="horz" pos="2678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1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620000"/>
            <a:ext cx="3391200" cy="2232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620000"/>
            <a:ext cx="3391200" cy="2232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620000"/>
            <a:ext cx="3391200" cy="2232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7193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1020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108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1021">
          <p15:clr>
            <a:srgbClr val="FBAE40"/>
          </p15:clr>
        </p15:guide>
        <p15:guide id="5" orient="horz" pos="211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1"/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 dirty="0"/>
              <a:t>“Quote goes here </a:t>
            </a:r>
            <a:br>
              <a:rPr lang="en-US" noProof="0" dirty="0"/>
            </a:br>
            <a:r>
              <a:rPr lang="en-US" noProof="0" dirty="0"/>
              <a:t>and here.”</a:t>
            </a:r>
          </a:p>
          <a:p>
            <a:pPr lvl="1"/>
            <a:r>
              <a:rPr lang="en-US" noProof="0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2521966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</a:t>
            </a:r>
            <a:endParaRPr lang="de-DE" dirty="0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620000"/>
            <a:ext cx="7092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8209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9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102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147970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620000"/>
            <a:ext cx="5328000" cy="4716000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screenshot</a:t>
            </a:r>
            <a:endParaRPr lang="de-DE" dirty="0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5328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4324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1020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620000"/>
            <a:ext cx="11185200" cy="4716000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8956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1020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11185200" cy="4716000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 dirty="0"/>
              <a:t>Agenda Item/Divider Headline</a:t>
            </a:r>
          </a:p>
          <a:p>
            <a:pPr lvl="1"/>
            <a:r>
              <a:rPr lang="en-US" dirty="0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6810348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1020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2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151670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6833876" name="SAP Logo Placeholder" descr="{&quot;templafy&quot;:{&quot;id&quot;:&quot;ea65b4e0-c2b1-43a9-a0f0-1225e32c9b4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9760" y="5797296"/>
            <a:ext cx="2208436" cy="532020"/>
          </a:xfrm>
          <a:prstGeom prst="rect">
            <a:avLst/>
          </a:prstGeom>
        </p:spPr>
      </p:pic>
      <p:pic>
        <p:nvPicPr>
          <p:cNvPr id="1544506351" name="Acquired Company Logo Placeholder" descr="{&quot;templafy&quot;:{&quot;id&quot;:&quot;3ab1d19b-09b5-4551-ac89-b9fb9db41b05&quot;}}" hidden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522453"/>
            <a:ext cx="4125924" cy="266010"/>
          </a:xfrm>
          <a:prstGeom prst="rect">
            <a:avLst/>
          </a:prstGeom>
        </p:spPr>
      </p:pic>
      <p:sp>
        <p:nvSpPr>
          <p:cNvPr id="7" name="TextBox 6" descr="{&quot;templafy&quot;:{&quot;id&quot;:&quot;802e15cb-b2c0-430b-9927-4d73353700ee&quot;}}">
            <a:extLst>
              <a:ext uri="{FF2B5EF4-FFF2-40B4-BE49-F238E27FC236}">
                <a16:creationId xmlns:a16="http://schemas.microsoft.com/office/drawing/2014/main" id="{001FF5C1-5032-44A0-8D2C-278B480A43BA}"/>
              </a:ext>
            </a:extLst>
          </p:cNvPr>
          <p:cNvSpPr txBox="1"/>
          <p:nvPr userDrawn="1"/>
        </p:nvSpPr>
        <p:spPr>
          <a:xfrm>
            <a:off x="503238" y="3351716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lvl="0" indent="0" algn="l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Jost-Tomke Müller, Nathalie Möck, Babett Müller, Mathis Neunzig</a:t>
            </a:r>
          </a:p>
        </p:txBody>
      </p:sp>
      <p:sp>
        <p:nvSpPr>
          <p:cNvPr id="8" name="TextBox 7" descr="{&quot;templafy&quot;:{&quot;id&quot;:&quot;266a8a88-ffe8-4153-9a2e-97ca37f5c398&quot;}}">
            <a:extLst>
              <a:ext uri="{FF2B5EF4-FFF2-40B4-BE49-F238E27FC236}">
                <a16:creationId xmlns:a16="http://schemas.microsoft.com/office/drawing/2014/main" id="{2D50994A-CAC8-48D5-B665-59364DCBE57A}"/>
              </a:ext>
            </a:extLst>
          </p:cNvPr>
          <p:cNvSpPr txBox="1"/>
          <p:nvPr userDrawn="1"/>
        </p:nvSpPr>
        <p:spPr>
          <a:xfrm>
            <a:off x="503238" y="3574864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lvl="0" indent="0" algn="l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jost-tomke.mueller@sap.com, nathalie.moeck@sap.com, babett.mueller@sap.com, mathis.neunzig@sap.com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C6E037-1168-2940-AB00-A7AB25F11B17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dirty="0"/>
              <a:t>Contact information: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5BF3E4-EE50-CB4F-8BB4-6817D994631E}"/>
              </a:ext>
            </a:extLst>
          </p:cNvPr>
          <p:cNvSpPr txBox="1"/>
          <p:nvPr userDrawn="1"/>
        </p:nvSpPr>
        <p:spPr>
          <a:xfrm>
            <a:off x="503238" y="1466850"/>
            <a:ext cx="4391247" cy="8463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5500" b="1" kern="0" dirty="0">
                <a:ea typeface="Arial Unicode MS" pitchFamily="34" charset="-128"/>
                <a:cs typeface="Arial Unicode MS" pitchFamily="34" charset="-128"/>
              </a:rPr>
              <a:t>Thank you.</a:t>
            </a:r>
          </a:p>
        </p:txBody>
      </p:sp>
      <p:sp>
        <p:nvSpPr>
          <p:cNvPr id="9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30800600-4F06-68BD-DD92-EE105380C9CE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dirty="0"/>
              <a:t>© 2022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722444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24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7312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999" y="1620000"/>
            <a:ext cx="11186477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4945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102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1"/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 dirty="0"/>
              <a:t>“Quote goes here </a:t>
            </a:r>
            <a:br>
              <a:rPr lang="en-US" noProof="0" dirty="0"/>
            </a:br>
            <a:r>
              <a:rPr lang="en-US" noProof="0" dirty="0"/>
              <a:t>and here.”</a:t>
            </a:r>
          </a:p>
          <a:p>
            <a:pPr lvl="1"/>
            <a:r>
              <a:rPr lang="en-US" noProof="0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15183238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Divider page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0028905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 dirty="0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Divider page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4951055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17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4542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999" y="1620000"/>
            <a:ext cx="11186477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101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620000"/>
            <a:ext cx="5328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5328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2555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102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97.xml"/><Relationship Id="rId21" Type="http://schemas.openxmlformats.org/officeDocument/2006/relationships/theme" Target="../theme/theme1.xml"/><Relationship Id="rId42" Type="http://schemas.openxmlformats.org/officeDocument/2006/relationships/tags" Target="../tags/tag22.xml"/><Relationship Id="rId63" Type="http://schemas.openxmlformats.org/officeDocument/2006/relationships/tags" Target="../tags/tag43.xml"/><Relationship Id="rId84" Type="http://schemas.openxmlformats.org/officeDocument/2006/relationships/tags" Target="../tags/tag64.xml"/><Relationship Id="rId138" Type="http://schemas.openxmlformats.org/officeDocument/2006/relationships/tags" Target="../tags/tag118.xml"/><Relationship Id="rId107" Type="http://schemas.openxmlformats.org/officeDocument/2006/relationships/tags" Target="../tags/tag87.xml"/><Relationship Id="rId11" Type="http://schemas.openxmlformats.org/officeDocument/2006/relationships/slideLayout" Target="../slideLayouts/slideLayout11.xml"/><Relationship Id="rId32" Type="http://schemas.openxmlformats.org/officeDocument/2006/relationships/tags" Target="../tags/tag12.xml"/><Relationship Id="rId37" Type="http://schemas.openxmlformats.org/officeDocument/2006/relationships/tags" Target="../tags/tag17.xml"/><Relationship Id="rId53" Type="http://schemas.openxmlformats.org/officeDocument/2006/relationships/tags" Target="../tags/tag33.xml"/><Relationship Id="rId58" Type="http://schemas.openxmlformats.org/officeDocument/2006/relationships/tags" Target="../tags/tag38.xml"/><Relationship Id="rId74" Type="http://schemas.openxmlformats.org/officeDocument/2006/relationships/tags" Target="../tags/tag54.xml"/><Relationship Id="rId79" Type="http://schemas.openxmlformats.org/officeDocument/2006/relationships/tags" Target="../tags/tag59.xml"/><Relationship Id="rId102" Type="http://schemas.openxmlformats.org/officeDocument/2006/relationships/tags" Target="../tags/tag82.xml"/><Relationship Id="rId123" Type="http://schemas.openxmlformats.org/officeDocument/2006/relationships/tags" Target="../tags/tag103.xml"/><Relationship Id="rId128" Type="http://schemas.openxmlformats.org/officeDocument/2006/relationships/tags" Target="../tags/tag108.xml"/><Relationship Id="rId144" Type="http://schemas.openxmlformats.org/officeDocument/2006/relationships/tags" Target="../tags/tag124.xml"/><Relationship Id="rId5" Type="http://schemas.openxmlformats.org/officeDocument/2006/relationships/slideLayout" Target="../slideLayouts/slideLayout5.xml"/><Relationship Id="rId90" Type="http://schemas.openxmlformats.org/officeDocument/2006/relationships/tags" Target="../tags/tag70.xml"/><Relationship Id="rId95" Type="http://schemas.openxmlformats.org/officeDocument/2006/relationships/tags" Target="../tags/tag75.xml"/><Relationship Id="rId22" Type="http://schemas.openxmlformats.org/officeDocument/2006/relationships/tags" Target="../tags/tag2.xml"/><Relationship Id="rId27" Type="http://schemas.openxmlformats.org/officeDocument/2006/relationships/tags" Target="../tags/tag7.xml"/><Relationship Id="rId43" Type="http://schemas.openxmlformats.org/officeDocument/2006/relationships/tags" Target="../tags/tag23.xml"/><Relationship Id="rId48" Type="http://schemas.openxmlformats.org/officeDocument/2006/relationships/tags" Target="../tags/tag28.xml"/><Relationship Id="rId64" Type="http://schemas.openxmlformats.org/officeDocument/2006/relationships/tags" Target="../tags/tag44.xml"/><Relationship Id="rId69" Type="http://schemas.openxmlformats.org/officeDocument/2006/relationships/tags" Target="../tags/tag49.xml"/><Relationship Id="rId113" Type="http://schemas.openxmlformats.org/officeDocument/2006/relationships/tags" Target="../tags/tag93.xml"/><Relationship Id="rId118" Type="http://schemas.openxmlformats.org/officeDocument/2006/relationships/tags" Target="../tags/tag98.xml"/><Relationship Id="rId134" Type="http://schemas.openxmlformats.org/officeDocument/2006/relationships/tags" Target="../tags/tag114.xml"/><Relationship Id="rId139" Type="http://schemas.openxmlformats.org/officeDocument/2006/relationships/tags" Target="../tags/tag119.xml"/><Relationship Id="rId80" Type="http://schemas.openxmlformats.org/officeDocument/2006/relationships/tags" Target="../tags/tag60.xml"/><Relationship Id="rId85" Type="http://schemas.openxmlformats.org/officeDocument/2006/relationships/tags" Target="../tags/tag6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13.xml"/><Relationship Id="rId38" Type="http://schemas.openxmlformats.org/officeDocument/2006/relationships/tags" Target="../tags/tag18.xml"/><Relationship Id="rId59" Type="http://schemas.openxmlformats.org/officeDocument/2006/relationships/tags" Target="../tags/tag39.xml"/><Relationship Id="rId103" Type="http://schemas.openxmlformats.org/officeDocument/2006/relationships/tags" Target="../tags/tag83.xml"/><Relationship Id="rId108" Type="http://schemas.openxmlformats.org/officeDocument/2006/relationships/tags" Target="../tags/tag88.xml"/><Relationship Id="rId124" Type="http://schemas.openxmlformats.org/officeDocument/2006/relationships/tags" Target="../tags/tag104.xml"/><Relationship Id="rId129" Type="http://schemas.openxmlformats.org/officeDocument/2006/relationships/tags" Target="../tags/tag109.xml"/><Relationship Id="rId54" Type="http://schemas.openxmlformats.org/officeDocument/2006/relationships/tags" Target="../tags/tag34.xml"/><Relationship Id="rId70" Type="http://schemas.openxmlformats.org/officeDocument/2006/relationships/tags" Target="../tags/tag50.xml"/><Relationship Id="rId75" Type="http://schemas.openxmlformats.org/officeDocument/2006/relationships/tags" Target="../tags/tag55.xml"/><Relationship Id="rId91" Type="http://schemas.openxmlformats.org/officeDocument/2006/relationships/tags" Target="../tags/tag71.xml"/><Relationship Id="rId96" Type="http://schemas.openxmlformats.org/officeDocument/2006/relationships/tags" Target="../tags/tag76.xml"/><Relationship Id="rId140" Type="http://schemas.openxmlformats.org/officeDocument/2006/relationships/tags" Target="../tags/tag1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tags" Target="../tags/tag3.xml"/><Relationship Id="rId28" Type="http://schemas.openxmlformats.org/officeDocument/2006/relationships/tags" Target="../tags/tag8.xml"/><Relationship Id="rId49" Type="http://schemas.openxmlformats.org/officeDocument/2006/relationships/tags" Target="../tags/tag29.xml"/><Relationship Id="rId114" Type="http://schemas.openxmlformats.org/officeDocument/2006/relationships/tags" Target="../tags/tag94.xml"/><Relationship Id="rId119" Type="http://schemas.openxmlformats.org/officeDocument/2006/relationships/tags" Target="../tags/tag99.xml"/><Relationship Id="rId44" Type="http://schemas.openxmlformats.org/officeDocument/2006/relationships/tags" Target="../tags/tag24.xml"/><Relationship Id="rId60" Type="http://schemas.openxmlformats.org/officeDocument/2006/relationships/tags" Target="../tags/tag40.xml"/><Relationship Id="rId65" Type="http://schemas.openxmlformats.org/officeDocument/2006/relationships/tags" Target="../tags/tag45.xml"/><Relationship Id="rId81" Type="http://schemas.openxmlformats.org/officeDocument/2006/relationships/tags" Target="../tags/tag61.xml"/><Relationship Id="rId86" Type="http://schemas.openxmlformats.org/officeDocument/2006/relationships/tags" Target="../tags/tag66.xml"/><Relationship Id="rId130" Type="http://schemas.openxmlformats.org/officeDocument/2006/relationships/tags" Target="../tags/tag110.xml"/><Relationship Id="rId135" Type="http://schemas.openxmlformats.org/officeDocument/2006/relationships/tags" Target="../tags/tag11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19.xml"/><Relationship Id="rId109" Type="http://schemas.openxmlformats.org/officeDocument/2006/relationships/tags" Target="../tags/tag89.xml"/><Relationship Id="rId34" Type="http://schemas.openxmlformats.org/officeDocument/2006/relationships/tags" Target="../tags/tag14.xml"/><Relationship Id="rId50" Type="http://schemas.openxmlformats.org/officeDocument/2006/relationships/tags" Target="../tags/tag30.xml"/><Relationship Id="rId55" Type="http://schemas.openxmlformats.org/officeDocument/2006/relationships/tags" Target="../tags/tag35.xml"/><Relationship Id="rId76" Type="http://schemas.openxmlformats.org/officeDocument/2006/relationships/tags" Target="../tags/tag56.xml"/><Relationship Id="rId97" Type="http://schemas.openxmlformats.org/officeDocument/2006/relationships/tags" Target="../tags/tag77.xml"/><Relationship Id="rId104" Type="http://schemas.openxmlformats.org/officeDocument/2006/relationships/tags" Target="../tags/tag84.xml"/><Relationship Id="rId120" Type="http://schemas.openxmlformats.org/officeDocument/2006/relationships/tags" Target="../tags/tag100.xml"/><Relationship Id="rId125" Type="http://schemas.openxmlformats.org/officeDocument/2006/relationships/tags" Target="../tags/tag105.xml"/><Relationship Id="rId141" Type="http://schemas.openxmlformats.org/officeDocument/2006/relationships/tags" Target="../tags/tag121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51.xml"/><Relationship Id="rId92" Type="http://schemas.openxmlformats.org/officeDocument/2006/relationships/tags" Target="../tags/tag72.xml"/><Relationship Id="rId2" Type="http://schemas.openxmlformats.org/officeDocument/2006/relationships/slideLayout" Target="../slideLayouts/slideLayout2.xml"/><Relationship Id="rId29" Type="http://schemas.openxmlformats.org/officeDocument/2006/relationships/tags" Target="../tags/tag9.xml"/><Relationship Id="rId24" Type="http://schemas.openxmlformats.org/officeDocument/2006/relationships/tags" Target="../tags/tag4.xml"/><Relationship Id="rId40" Type="http://schemas.openxmlformats.org/officeDocument/2006/relationships/tags" Target="../tags/tag20.xml"/><Relationship Id="rId45" Type="http://schemas.openxmlformats.org/officeDocument/2006/relationships/tags" Target="../tags/tag25.xml"/><Relationship Id="rId66" Type="http://schemas.openxmlformats.org/officeDocument/2006/relationships/tags" Target="../tags/tag46.xml"/><Relationship Id="rId87" Type="http://schemas.openxmlformats.org/officeDocument/2006/relationships/tags" Target="../tags/tag67.xml"/><Relationship Id="rId110" Type="http://schemas.openxmlformats.org/officeDocument/2006/relationships/tags" Target="../tags/tag90.xml"/><Relationship Id="rId115" Type="http://schemas.openxmlformats.org/officeDocument/2006/relationships/tags" Target="../tags/tag95.xml"/><Relationship Id="rId131" Type="http://schemas.openxmlformats.org/officeDocument/2006/relationships/tags" Target="../tags/tag111.xml"/><Relationship Id="rId136" Type="http://schemas.openxmlformats.org/officeDocument/2006/relationships/tags" Target="../tags/tag116.xml"/><Relationship Id="rId61" Type="http://schemas.openxmlformats.org/officeDocument/2006/relationships/tags" Target="../tags/tag41.xml"/><Relationship Id="rId82" Type="http://schemas.openxmlformats.org/officeDocument/2006/relationships/tags" Target="../tags/tag6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tags" Target="../tags/tag10.xml"/><Relationship Id="rId35" Type="http://schemas.openxmlformats.org/officeDocument/2006/relationships/tags" Target="../tags/tag15.xml"/><Relationship Id="rId56" Type="http://schemas.openxmlformats.org/officeDocument/2006/relationships/tags" Target="../tags/tag36.xml"/><Relationship Id="rId77" Type="http://schemas.openxmlformats.org/officeDocument/2006/relationships/tags" Target="../tags/tag57.xml"/><Relationship Id="rId100" Type="http://schemas.openxmlformats.org/officeDocument/2006/relationships/tags" Target="../tags/tag80.xml"/><Relationship Id="rId105" Type="http://schemas.openxmlformats.org/officeDocument/2006/relationships/tags" Target="../tags/tag85.xml"/><Relationship Id="rId126" Type="http://schemas.openxmlformats.org/officeDocument/2006/relationships/tags" Target="../tags/tag10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31.xml"/><Relationship Id="rId72" Type="http://schemas.openxmlformats.org/officeDocument/2006/relationships/tags" Target="../tags/tag52.xml"/><Relationship Id="rId93" Type="http://schemas.openxmlformats.org/officeDocument/2006/relationships/tags" Target="../tags/tag73.xml"/><Relationship Id="rId98" Type="http://schemas.openxmlformats.org/officeDocument/2006/relationships/tags" Target="../tags/tag78.xml"/><Relationship Id="rId121" Type="http://schemas.openxmlformats.org/officeDocument/2006/relationships/tags" Target="../tags/tag101.xml"/><Relationship Id="rId142" Type="http://schemas.openxmlformats.org/officeDocument/2006/relationships/tags" Target="../tags/tag122.xml"/><Relationship Id="rId3" Type="http://schemas.openxmlformats.org/officeDocument/2006/relationships/slideLayout" Target="../slideLayouts/slideLayout3.xml"/><Relationship Id="rId25" Type="http://schemas.openxmlformats.org/officeDocument/2006/relationships/tags" Target="../tags/tag5.xml"/><Relationship Id="rId46" Type="http://schemas.openxmlformats.org/officeDocument/2006/relationships/tags" Target="../tags/tag26.xml"/><Relationship Id="rId67" Type="http://schemas.openxmlformats.org/officeDocument/2006/relationships/tags" Target="../tags/tag47.xml"/><Relationship Id="rId116" Type="http://schemas.openxmlformats.org/officeDocument/2006/relationships/tags" Target="../tags/tag96.xml"/><Relationship Id="rId137" Type="http://schemas.openxmlformats.org/officeDocument/2006/relationships/tags" Target="../tags/tag117.xml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21.xml"/><Relationship Id="rId62" Type="http://schemas.openxmlformats.org/officeDocument/2006/relationships/tags" Target="../tags/tag42.xml"/><Relationship Id="rId83" Type="http://schemas.openxmlformats.org/officeDocument/2006/relationships/tags" Target="../tags/tag63.xml"/><Relationship Id="rId88" Type="http://schemas.openxmlformats.org/officeDocument/2006/relationships/tags" Target="../tags/tag68.xml"/><Relationship Id="rId111" Type="http://schemas.openxmlformats.org/officeDocument/2006/relationships/tags" Target="../tags/tag91.xml"/><Relationship Id="rId132" Type="http://schemas.openxmlformats.org/officeDocument/2006/relationships/tags" Target="../tags/tag11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16.xml"/><Relationship Id="rId57" Type="http://schemas.openxmlformats.org/officeDocument/2006/relationships/tags" Target="../tags/tag37.xml"/><Relationship Id="rId106" Type="http://schemas.openxmlformats.org/officeDocument/2006/relationships/tags" Target="../tags/tag86.xml"/><Relationship Id="rId127" Type="http://schemas.openxmlformats.org/officeDocument/2006/relationships/tags" Target="../tags/tag107.xml"/><Relationship Id="rId10" Type="http://schemas.openxmlformats.org/officeDocument/2006/relationships/slideLayout" Target="../slideLayouts/slideLayout10.xml"/><Relationship Id="rId31" Type="http://schemas.openxmlformats.org/officeDocument/2006/relationships/tags" Target="../tags/tag11.xml"/><Relationship Id="rId52" Type="http://schemas.openxmlformats.org/officeDocument/2006/relationships/tags" Target="../tags/tag32.xml"/><Relationship Id="rId73" Type="http://schemas.openxmlformats.org/officeDocument/2006/relationships/tags" Target="../tags/tag53.xml"/><Relationship Id="rId78" Type="http://schemas.openxmlformats.org/officeDocument/2006/relationships/tags" Target="../tags/tag58.xml"/><Relationship Id="rId94" Type="http://schemas.openxmlformats.org/officeDocument/2006/relationships/tags" Target="../tags/tag74.xml"/><Relationship Id="rId99" Type="http://schemas.openxmlformats.org/officeDocument/2006/relationships/tags" Target="../tags/tag79.xml"/><Relationship Id="rId101" Type="http://schemas.openxmlformats.org/officeDocument/2006/relationships/tags" Target="../tags/tag81.xml"/><Relationship Id="rId122" Type="http://schemas.openxmlformats.org/officeDocument/2006/relationships/tags" Target="../tags/tag102.xml"/><Relationship Id="rId143" Type="http://schemas.openxmlformats.org/officeDocument/2006/relationships/tags" Target="../tags/tag12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ags" Target="../tags/tag6.xml"/><Relationship Id="rId47" Type="http://schemas.openxmlformats.org/officeDocument/2006/relationships/tags" Target="../tags/tag27.xml"/><Relationship Id="rId68" Type="http://schemas.openxmlformats.org/officeDocument/2006/relationships/tags" Target="../tags/tag48.xml"/><Relationship Id="rId89" Type="http://schemas.openxmlformats.org/officeDocument/2006/relationships/tags" Target="../tags/tag69.xml"/><Relationship Id="rId112" Type="http://schemas.openxmlformats.org/officeDocument/2006/relationships/tags" Target="../tags/tag92.xml"/><Relationship Id="rId133" Type="http://schemas.openxmlformats.org/officeDocument/2006/relationships/tags" Target="../tags/tag113.xml"/><Relationship Id="rId16" Type="http://schemas.openxmlformats.org/officeDocument/2006/relationships/slideLayout" Target="../slideLayouts/slideLayout16.xml"/></Relationships>
</file>

<file path=ppt/slideMasters/_rels/slideMaster2.xml.rels><?xml version="1.0" encoding="UTF-8" standalone="yes"?>
<Relationships xmlns="http://schemas.openxmlformats.org/package/2006/relationships"><Relationship Id="rId117" Type="http://schemas.openxmlformats.org/officeDocument/2006/relationships/tags" Target="../tags/tag219.xml"/><Relationship Id="rId21" Type="http://schemas.openxmlformats.org/officeDocument/2006/relationships/slideLayout" Target="../slideLayouts/slideLayout41.xml"/><Relationship Id="rId42" Type="http://schemas.openxmlformats.org/officeDocument/2006/relationships/tags" Target="../tags/tag144.xml"/><Relationship Id="rId63" Type="http://schemas.openxmlformats.org/officeDocument/2006/relationships/tags" Target="../tags/tag165.xml"/><Relationship Id="rId84" Type="http://schemas.openxmlformats.org/officeDocument/2006/relationships/tags" Target="../tags/tag186.xml"/><Relationship Id="rId138" Type="http://schemas.openxmlformats.org/officeDocument/2006/relationships/tags" Target="../tags/tag240.xml"/><Relationship Id="rId107" Type="http://schemas.openxmlformats.org/officeDocument/2006/relationships/tags" Target="../tags/tag209.xml"/><Relationship Id="rId11" Type="http://schemas.openxmlformats.org/officeDocument/2006/relationships/slideLayout" Target="../slideLayouts/slideLayout31.xml"/><Relationship Id="rId32" Type="http://schemas.openxmlformats.org/officeDocument/2006/relationships/tags" Target="../tags/tag134.xml"/><Relationship Id="rId53" Type="http://schemas.openxmlformats.org/officeDocument/2006/relationships/tags" Target="../tags/tag155.xml"/><Relationship Id="rId74" Type="http://schemas.openxmlformats.org/officeDocument/2006/relationships/tags" Target="../tags/tag176.xml"/><Relationship Id="rId128" Type="http://schemas.openxmlformats.org/officeDocument/2006/relationships/tags" Target="../tags/tag230.xml"/><Relationship Id="rId5" Type="http://schemas.openxmlformats.org/officeDocument/2006/relationships/slideLayout" Target="../slideLayouts/slideLayout25.xml"/><Relationship Id="rId90" Type="http://schemas.openxmlformats.org/officeDocument/2006/relationships/tags" Target="../tags/tag192.xml"/><Relationship Id="rId95" Type="http://schemas.openxmlformats.org/officeDocument/2006/relationships/tags" Target="../tags/tag197.xml"/><Relationship Id="rId22" Type="http://schemas.openxmlformats.org/officeDocument/2006/relationships/theme" Target="../theme/theme2.xml"/><Relationship Id="rId27" Type="http://schemas.openxmlformats.org/officeDocument/2006/relationships/tags" Target="../tags/tag129.xml"/><Relationship Id="rId43" Type="http://schemas.openxmlformats.org/officeDocument/2006/relationships/tags" Target="../tags/tag145.xml"/><Relationship Id="rId48" Type="http://schemas.openxmlformats.org/officeDocument/2006/relationships/tags" Target="../tags/tag150.xml"/><Relationship Id="rId64" Type="http://schemas.openxmlformats.org/officeDocument/2006/relationships/tags" Target="../tags/tag166.xml"/><Relationship Id="rId69" Type="http://schemas.openxmlformats.org/officeDocument/2006/relationships/tags" Target="../tags/tag171.xml"/><Relationship Id="rId113" Type="http://schemas.openxmlformats.org/officeDocument/2006/relationships/tags" Target="../tags/tag215.xml"/><Relationship Id="rId118" Type="http://schemas.openxmlformats.org/officeDocument/2006/relationships/tags" Target="../tags/tag220.xml"/><Relationship Id="rId134" Type="http://schemas.openxmlformats.org/officeDocument/2006/relationships/tags" Target="../tags/tag236.xml"/><Relationship Id="rId139" Type="http://schemas.openxmlformats.org/officeDocument/2006/relationships/tags" Target="../tags/tag241.xml"/><Relationship Id="rId80" Type="http://schemas.openxmlformats.org/officeDocument/2006/relationships/tags" Target="../tags/tag182.xml"/><Relationship Id="rId85" Type="http://schemas.openxmlformats.org/officeDocument/2006/relationships/tags" Target="../tags/tag18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33" Type="http://schemas.openxmlformats.org/officeDocument/2006/relationships/tags" Target="../tags/tag135.xml"/><Relationship Id="rId38" Type="http://schemas.openxmlformats.org/officeDocument/2006/relationships/tags" Target="../tags/tag140.xml"/><Relationship Id="rId59" Type="http://schemas.openxmlformats.org/officeDocument/2006/relationships/tags" Target="../tags/tag161.xml"/><Relationship Id="rId103" Type="http://schemas.openxmlformats.org/officeDocument/2006/relationships/tags" Target="../tags/tag205.xml"/><Relationship Id="rId108" Type="http://schemas.openxmlformats.org/officeDocument/2006/relationships/tags" Target="../tags/tag210.xml"/><Relationship Id="rId124" Type="http://schemas.openxmlformats.org/officeDocument/2006/relationships/tags" Target="../tags/tag226.xml"/><Relationship Id="rId129" Type="http://schemas.openxmlformats.org/officeDocument/2006/relationships/tags" Target="../tags/tag231.xml"/><Relationship Id="rId54" Type="http://schemas.openxmlformats.org/officeDocument/2006/relationships/tags" Target="../tags/tag156.xml"/><Relationship Id="rId70" Type="http://schemas.openxmlformats.org/officeDocument/2006/relationships/tags" Target="../tags/tag172.xml"/><Relationship Id="rId75" Type="http://schemas.openxmlformats.org/officeDocument/2006/relationships/tags" Target="../tags/tag177.xml"/><Relationship Id="rId91" Type="http://schemas.openxmlformats.org/officeDocument/2006/relationships/tags" Target="../tags/tag193.xml"/><Relationship Id="rId96" Type="http://schemas.openxmlformats.org/officeDocument/2006/relationships/tags" Target="../tags/tag198.xml"/><Relationship Id="rId140" Type="http://schemas.openxmlformats.org/officeDocument/2006/relationships/tags" Target="../tags/tag242.xml"/><Relationship Id="rId145" Type="http://schemas.openxmlformats.org/officeDocument/2006/relationships/tags" Target="../tags/tag247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23" Type="http://schemas.openxmlformats.org/officeDocument/2006/relationships/tags" Target="../tags/tag125.xml"/><Relationship Id="rId28" Type="http://schemas.openxmlformats.org/officeDocument/2006/relationships/tags" Target="../tags/tag130.xml"/><Relationship Id="rId49" Type="http://schemas.openxmlformats.org/officeDocument/2006/relationships/tags" Target="../tags/tag151.xml"/><Relationship Id="rId114" Type="http://schemas.openxmlformats.org/officeDocument/2006/relationships/tags" Target="../tags/tag216.xml"/><Relationship Id="rId119" Type="http://schemas.openxmlformats.org/officeDocument/2006/relationships/tags" Target="../tags/tag221.xml"/><Relationship Id="rId44" Type="http://schemas.openxmlformats.org/officeDocument/2006/relationships/tags" Target="../tags/tag146.xml"/><Relationship Id="rId60" Type="http://schemas.openxmlformats.org/officeDocument/2006/relationships/tags" Target="../tags/tag162.xml"/><Relationship Id="rId65" Type="http://schemas.openxmlformats.org/officeDocument/2006/relationships/tags" Target="../tags/tag167.xml"/><Relationship Id="rId81" Type="http://schemas.openxmlformats.org/officeDocument/2006/relationships/tags" Target="../tags/tag183.xml"/><Relationship Id="rId86" Type="http://schemas.openxmlformats.org/officeDocument/2006/relationships/tags" Target="../tags/tag188.xml"/><Relationship Id="rId130" Type="http://schemas.openxmlformats.org/officeDocument/2006/relationships/tags" Target="../tags/tag232.xml"/><Relationship Id="rId135" Type="http://schemas.openxmlformats.org/officeDocument/2006/relationships/tags" Target="../tags/tag237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9" Type="http://schemas.openxmlformats.org/officeDocument/2006/relationships/tags" Target="../tags/tag141.xml"/><Relationship Id="rId109" Type="http://schemas.openxmlformats.org/officeDocument/2006/relationships/tags" Target="../tags/tag211.xml"/><Relationship Id="rId34" Type="http://schemas.openxmlformats.org/officeDocument/2006/relationships/tags" Target="../tags/tag136.xml"/><Relationship Id="rId50" Type="http://schemas.openxmlformats.org/officeDocument/2006/relationships/tags" Target="../tags/tag152.xml"/><Relationship Id="rId55" Type="http://schemas.openxmlformats.org/officeDocument/2006/relationships/tags" Target="../tags/tag157.xml"/><Relationship Id="rId76" Type="http://schemas.openxmlformats.org/officeDocument/2006/relationships/tags" Target="../tags/tag178.xml"/><Relationship Id="rId97" Type="http://schemas.openxmlformats.org/officeDocument/2006/relationships/tags" Target="../tags/tag199.xml"/><Relationship Id="rId104" Type="http://schemas.openxmlformats.org/officeDocument/2006/relationships/tags" Target="../tags/tag206.xml"/><Relationship Id="rId120" Type="http://schemas.openxmlformats.org/officeDocument/2006/relationships/tags" Target="../tags/tag222.xml"/><Relationship Id="rId125" Type="http://schemas.openxmlformats.org/officeDocument/2006/relationships/tags" Target="../tags/tag227.xml"/><Relationship Id="rId141" Type="http://schemas.openxmlformats.org/officeDocument/2006/relationships/tags" Target="../tags/tag243.xml"/><Relationship Id="rId7" Type="http://schemas.openxmlformats.org/officeDocument/2006/relationships/slideLayout" Target="../slideLayouts/slideLayout27.xml"/><Relationship Id="rId71" Type="http://schemas.openxmlformats.org/officeDocument/2006/relationships/tags" Target="../tags/tag173.xml"/><Relationship Id="rId92" Type="http://schemas.openxmlformats.org/officeDocument/2006/relationships/tags" Target="../tags/tag194.xml"/><Relationship Id="rId2" Type="http://schemas.openxmlformats.org/officeDocument/2006/relationships/slideLayout" Target="../slideLayouts/slideLayout22.xml"/><Relationship Id="rId29" Type="http://schemas.openxmlformats.org/officeDocument/2006/relationships/tags" Target="../tags/tag131.xml"/><Relationship Id="rId24" Type="http://schemas.openxmlformats.org/officeDocument/2006/relationships/tags" Target="../tags/tag126.xml"/><Relationship Id="rId40" Type="http://schemas.openxmlformats.org/officeDocument/2006/relationships/tags" Target="../tags/tag142.xml"/><Relationship Id="rId45" Type="http://schemas.openxmlformats.org/officeDocument/2006/relationships/tags" Target="../tags/tag147.xml"/><Relationship Id="rId66" Type="http://schemas.openxmlformats.org/officeDocument/2006/relationships/tags" Target="../tags/tag168.xml"/><Relationship Id="rId87" Type="http://schemas.openxmlformats.org/officeDocument/2006/relationships/tags" Target="../tags/tag189.xml"/><Relationship Id="rId110" Type="http://schemas.openxmlformats.org/officeDocument/2006/relationships/tags" Target="../tags/tag212.xml"/><Relationship Id="rId115" Type="http://schemas.openxmlformats.org/officeDocument/2006/relationships/tags" Target="../tags/tag217.xml"/><Relationship Id="rId131" Type="http://schemas.openxmlformats.org/officeDocument/2006/relationships/tags" Target="../tags/tag233.xml"/><Relationship Id="rId136" Type="http://schemas.openxmlformats.org/officeDocument/2006/relationships/tags" Target="../tags/tag238.xml"/><Relationship Id="rId61" Type="http://schemas.openxmlformats.org/officeDocument/2006/relationships/tags" Target="../tags/tag163.xml"/><Relationship Id="rId82" Type="http://schemas.openxmlformats.org/officeDocument/2006/relationships/tags" Target="../tags/tag184.xml"/><Relationship Id="rId1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34.xml"/><Relationship Id="rId30" Type="http://schemas.openxmlformats.org/officeDocument/2006/relationships/tags" Target="../tags/tag132.xml"/><Relationship Id="rId35" Type="http://schemas.openxmlformats.org/officeDocument/2006/relationships/tags" Target="../tags/tag137.xml"/><Relationship Id="rId56" Type="http://schemas.openxmlformats.org/officeDocument/2006/relationships/tags" Target="../tags/tag158.xml"/><Relationship Id="rId77" Type="http://schemas.openxmlformats.org/officeDocument/2006/relationships/tags" Target="../tags/tag179.xml"/><Relationship Id="rId100" Type="http://schemas.openxmlformats.org/officeDocument/2006/relationships/tags" Target="../tags/tag202.xml"/><Relationship Id="rId105" Type="http://schemas.openxmlformats.org/officeDocument/2006/relationships/tags" Target="../tags/tag207.xml"/><Relationship Id="rId126" Type="http://schemas.openxmlformats.org/officeDocument/2006/relationships/tags" Target="../tags/tag228.xml"/><Relationship Id="rId8" Type="http://schemas.openxmlformats.org/officeDocument/2006/relationships/slideLayout" Target="../slideLayouts/slideLayout28.xml"/><Relationship Id="rId51" Type="http://schemas.openxmlformats.org/officeDocument/2006/relationships/tags" Target="../tags/tag153.xml"/><Relationship Id="rId72" Type="http://schemas.openxmlformats.org/officeDocument/2006/relationships/tags" Target="../tags/tag174.xml"/><Relationship Id="rId93" Type="http://schemas.openxmlformats.org/officeDocument/2006/relationships/tags" Target="../tags/tag195.xml"/><Relationship Id="rId98" Type="http://schemas.openxmlformats.org/officeDocument/2006/relationships/tags" Target="../tags/tag200.xml"/><Relationship Id="rId121" Type="http://schemas.openxmlformats.org/officeDocument/2006/relationships/tags" Target="../tags/tag223.xml"/><Relationship Id="rId142" Type="http://schemas.openxmlformats.org/officeDocument/2006/relationships/tags" Target="../tags/tag244.xml"/><Relationship Id="rId3" Type="http://schemas.openxmlformats.org/officeDocument/2006/relationships/slideLayout" Target="../slideLayouts/slideLayout23.xml"/><Relationship Id="rId25" Type="http://schemas.openxmlformats.org/officeDocument/2006/relationships/tags" Target="../tags/tag127.xml"/><Relationship Id="rId46" Type="http://schemas.openxmlformats.org/officeDocument/2006/relationships/tags" Target="../tags/tag148.xml"/><Relationship Id="rId67" Type="http://schemas.openxmlformats.org/officeDocument/2006/relationships/tags" Target="../tags/tag169.xml"/><Relationship Id="rId116" Type="http://schemas.openxmlformats.org/officeDocument/2006/relationships/tags" Target="../tags/tag218.xml"/><Relationship Id="rId137" Type="http://schemas.openxmlformats.org/officeDocument/2006/relationships/tags" Target="../tags/tag239.xml"/><Relationship Id="rId20" Type="http://schemas.openxmlformats.org/officeDocument/2006/relationships/slideLayout" Target="../slideLayouts/slideLayout40.xml"/><Relationship Id="rId41" Type="http://schemas.openxmlformats.org/officeDocument/2006/relationships/tags" Target="../tags/tag143.xml"/><Relationship Id="rId62" Type="http://schemas.openxmlformats.org/officeDocument/2006/relationships/tags" Target="../tags/tag164.xml"/><Relationship Id="rId83" Type="http://schemas.openxmlformats.org/officeDocument/2006/relationships/tags" Target="../tags/tag185.xml"/><Relationship Id="rId88" Type="http://schemas.openxmlformats.org/officeDocument/2006/relationships/tags" Target="../tags/tag190.xml"/><Relationship Id="rId111" Type="http://schemas.openxmlformats.org/officeDocument/2006/relationships/tags" Target="../tags/tag213.xml"/><Relationship Id="rId132" Type="http://schemas.openxmlformats.org/officeDocument/2006/relationships/tags" Target="../tags/tag234.xml"/><Relationship Id="rId15" Type="http://schemas.openxmlformats.org/officeDocument/2006/relationships/slideLayout" Target="../slideLayouts/slideLayout35.xml"/><Relationship Id="rId36" Type="http://schemas.openxmlformats.org/officeDocument/2006/relationships/tags" Target="../tags/tag138.xml"/><Relationship Id="rId57" Type="http://schemas.openxmlformats.org/officeDocument/2006/relationships/tags" Target="../tags/tag159.xml"/><Relationship Id="rId106" Type="http://schemas.openxmlformats.org/officeDocument/2006/relationships/tags" Target="../tags/tag208.xml"/><Relationship Id="rId127" Type="http://schemas.openxmlformats.org/officeDocument/2006/relationships/tags" Target="../tags/tag229.xml"/><Relationship Id="rId10" Type="http://schemas.openxmlformats.org/officeDocument/2006/relationships/slideLayout" Target="../slideLayouts/slideLayout30.xml"/><Relationship Id="rId31" Type="http://schemas.openxmlformats.org/officeDocument/2006/relationships/tags" Target="../tags/tag133.xml"/><Relationship Id="rId52" Type="http://schemas.openxmlformats.org/officeDocument/2006/relationships/tags" Target="../tags/tag154.xml"/><Relationship Id="rId73" Type="http://schemas.openxmlformats.org/officeDocument/2006/relationships/tags" Target="../tags/tag175.xml"/><Relationship Id="rId78" Type="http://schemas.openxmlformats.org/officeDocument/2006/relationships/tags" Target="../tags/tag180.xml"/><Relationship Id="rId94" Type="http://schemas.openxmlformats.org/officeDocument/2006/relationships/tags" Target="../tags/tag196.xml"/><Relationship Id="rId99" Type="http://schemas.openxmlformats.org/officeDocument/2006/relationships/tags" Target="../tags/tag201.xml"/><Relationship Id="rId101" Type="http://schemas.openxmlformats.org/officeDocument/2006/relationships/tags" Target="../tags/tag203.xml"/><Relationship Id="rId122" Type="http://schemas.openxmlformats.org/officeDocument/2006/relationships/tags" Target="../tags/tag224.xml"/><Relationship Id="rId143" Type="http://schemas.openxmlformats.org/officeDocument/2006/relationships/tags" Target="../tags/tag245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26" Type="http://schemas.openxmlformats.org/officeDocument/2006/relationships/tags" Target="../tags/tag128.xml"/><Relationship Id="rId47" Type="http://schemas.openxmlformats.org/officeDocument/2006/relationships/tags" Target="../tags/tag149.xml"/><Relationship Id="rId68" Type="http://schemas.openxmlformats.org/officeDocument/2006/relationships/tags" Target="../tags/tag170.xml"/><Relationship Id="rId89" Type="http://schemas.openxmlformats.org/officeDocument/2006/relationships/tags" Target="../tags/tag191.xml"/><Relationship Id="rId112" Type="http://schemas.openxmlformats.org/officeDocument/2006/relationships/tags" Target="../tags/tag214.xml"/><Relationship Id="rId133" Type="http://schemas.openxmlformats.org/officeDocument/2006/relationships/tags" Target="../tags/tag235.xml"/><Relationship Id="rId16" Type="http://schemas.openxmlformats.org/officeDocument/2006/relationships/slideLayout" Target="../slideLayouts/slideLayout36.xml"/><Relationship Id="rId37" Type="http://schemas.openxmlformats.org/officeDocument/2006/relationships/tags" Target="../tags/tag139.xml"/><Relationship Id="rId58" Type="http://schemas.openxmlformats.org/officeDocument/2006/relationships/tags" Target="../tags/tag160.xml"/><Relationship Id="rId79" Type="http://schemas.openxmlformats.org/officeDocument/2006/relationships/tags" Target="../tags/tag181.xml"/><Relationship Id="rId102" Type="http://schemas.openxmlformats.org/officeDocument/2006/relationships/tags" Target="../tags/tag204.xml"/><Relationship Id="rId123" Type="http://schemas.openxmlformats.org/officeDocument/2006/relationships/tags" Target="../tags/tag225.xml"/><Relationship Id="rId144" Type="http://schemas.openxmlformats.org/officeDocument/2006/relationships/tags" Target="../tags/tag246.xml"/></Relationships>
</file>

<file path=ppt/slideMasters/_rels/slideMaster3.xml.rels><?xml version="1.0" encoding="UTF-8" standalone="yes"?>
<Relationships xmlns="http://schemas.openxmlformats.org/package/2006/relationships"><Relationship Id="rId26" Type="http://schemas.openxmlformats.org/officeDocument/2006/relationships/tags" Target="../tags/tag269.xml"/><Relationship Id="rId117" Type="http://schemas.openxmlformats.org/officeDocument/2006/relationships/tags" Target="../tags/tag360.xml"/><Relationship Id="rId21" Type="http://schemas.openxmlformats.org/officeDocument/2006/relationships/tags" Target="../tags/tag264.xml"/><Relationship Id="rId42" Type="http://schemas.openxmlformats.org/officeDocument/2006/relationships/tags" Target="../tags/tag285.xml"/><Relationship Id="rId47" Type="http://schemas.openxmlformats.org/officeDocument/2006/relationships/tags" Target="../tags/tag290.xml"/><Relationship Id="rId63" Type="http://schemas.openxmlformats.org/officeDocument/2006/relationships/tags" Target="../tags/tag306.xml"/><Relationship Id="rId68" Type="http://schemas.openxmlformats.org/officeDocument/2006/relationships/tags" Target="../tags/tag311.xml"/><Relationship Id="rId84" Type="http://schemas.openxmlformats.org/officeDocument/2006/relationships/tags" Target="../tags/tag327.xml"/><Relationship Id="rId89" Type="http://schemas.openxmlformats.org/officeDocument/2006/relationships/tags" Target="../tags/tag332.xml"/><Relationship Id="rId112" Type="http://schemas.openxmlformats.org/officeDocument/2006/relationships/tags" Target="../tags/tag355.xml"/><Relationship Id="rId16" Type="http://schemas.openxmlformats.org/officeDocument/2006/relationships/tags" Target="../tags/tag259.xml"/><Relationship Id="rId107" Type="http://schemas.openxmlformats.org/officeDocument/2006/relationships/tags" Target="../tags/tag350.xml"/><Relationship Id="rId11" Type="http://schemas.openxmlformats.org/officeDocument/2006/relationships/tags" Target="../tags/tag254.xml"/><Relationship Id="rId32" Type="http://schemas.openxmlformats.org/officeDocument/2006/relationships/tags" Target="../tags/tag275.xml"/><Relationship Id="rId37" Type="http://schemas.openxmlformats.org/officeDocument/2006/relationships/tags" Target="../tags/tag280.xml"/><Relationship Id="rId53" Type="http://schemas.openxmlformats.org/officeDocument/2006/relationships/tags" Target="../tags/tag296.xml"/><Relationship Id="rId58" Type="http://schemas.openxmlformats.org/officeDocument/2006/relationships/tags" Target="../tags/tag301.xml"/><Relationship Id="rId74" Type="http://schemas.openxmlformats.org/officeDocument/2006/relationships/tags" Target="../tags/tag317.xml"/><Relationship Id="rId79" Type="http://schemas.openxmlformats.org/officeDocument/2006/relationships/tags" Target="../tags/tag322.xml"/><Relationship Id="rId102" Type="http://schemas.openxmlformats.org/officeDocument/2006/relationships/tags" Target="../tags/tag345.xml"/><Relationship Id="rId123" Type="http://schemas.openxmlformats.org/officeDocument/2006/relationships/tags" Target="../tags/tag366.xml"/><Relationship Id="rId5" Type="http://schemas.openxmlformats.org/officeDocument/2006/relationships/tags" Target="../tags/tag248.xml"/><Relationship Id="rId90" Type="http://schemas.openxmlformats.org/officeDocument/2006/relationships/tags" Target="../tags/tag333.xml"/><Relationship Id="rId95" Type="http://schemas.openxmlformats.org/officeDocument/2006/relationships/tags" Target="../tags/tag338.xml"/><Relationship Id="rId22" Type="http://schemas.openxmlformats.org/officeDocument/2006/relationships/tags" Target="../tags/tag265.xml"/><Relationship Id="rId27" Type="http://schemas.openxmlformats.org/officeDocument/2006/relationships/tags" Target="../tags/tag270.xml"/><Relationship Id="rId43" Type="http://schemas.openxmlformats.org/officeDocument/2006/relationships/tags" Target="../tags/tag286.xml"/><Relationship Id="rId48" Type="http://schemas.openxmlformats.org/officeDocument/2006/relationships/tags" Target="../tags/tag291.xml"/><Relationship Id="rId64" Type="http://schemas.openxmlformats.org/officeDocument/2006/relationships/tags" Target="../tags/tag307.xml"/><Relationship Id="rId69" Type="http://schemas.openxmlformats.org/officeDocument/2006/relationships/tags" Target="../tags/tag312.xml"/><Relationship Id="rId113" Type="http://schemas.openxmlformats.org/officeDocument/2006/relationships/tags" Target="../tags/tag356.xml"/><Relationship Id="rId118" Type="http://schemas.openxmlformats.org/officeDocument/2006/relationships/tags" Target="../tags/tag361.xml"/><Relationship Id="rId80" Type="http://schemas.openxmlformats.org/officeDocument/2006/relationships/tags" Target="../tags/tag323.xml"/><Relationship Id="rId85" Type="http://schemas.openxmlformats.org/officeDocument/2006/relationships/tags" Target="../tags/tag328.xml"/><Relationship Id="rId12" Type="http://schemas.openxmlformats.org/officeDocument/2006/relationships/tags" Target="../tags/tag255.xml"/><Relationship Id="rId17" Type="http://schemas.openxmlformats.org/officeDocument/2006/relationships/tags" Target="../tags/tag260.xml"/><Relationship Id="rId33" Type="http://schemas.openxmlformats.org/officeDocument/2006/relationships/tags" Target="../tags/tag276.xml"/><Relationship Id="rId38" Type="http://schemas.openxmlformats.org/officeDocument/2006/relationships/tags" Target="../tags/tag281.xml"/><Relationship Id="rId59" Type="http://schemas.openxmlformats.org/officeDocument/2006/relationships/tags" Target="../tags/tag302.xml"/><Relationship Id="rId103" Type="http://schemas.openxmlformats.org/officeDocument/2006/relationships/tags" Target="../tags/tag346.xml"/><Relationship Id="rId108" Type="http://schemas.openxmlformats.org/officeDocument/2006/relationships/tags" Target="../tags/tag351.xml"/><Relationship Id="rId124" Type="http://schemas.openxmlformats.org/officeDocument/2006/relationships/tags" Target="../tags/tag367.xml"/><Relationship Id="rId54" Type="http://schemas.openxmlformats.org/officeDocument/2006/relationships/tags" Target="../tags/tag297.xml"/><Relationship Id="rId70" Type="http://schemas.openxmlformats.org/officeDocument/2006/relationships/tags" Target="../tags/tag313.xml"/><Relationship Id="rId75" Type="http://schemas.openxmlformats.org/officeDocument/2006/relationships/tags" Target="../tags/tag318.xml"/><Relationship Id="rId91" Type="http://schemas.openxmlformats.org/officeDocument/2006/relationships/tags" Target="../tags/tag334.xml"/><Relationship Id="rId96" Type="http://schemas.openxmlformats.org/officeDocument/2006/relationships/tags" Target="../tags/tag339.xml"/><Relationship Id="rId1" Type="http://schemas.openxmlformats.org/officeDocument/2006/relationships/slideLayout" Target="../slideLayouts/slideLayout42.xml"/><Relationship Id="rId6" Type="http://schemas.openxmlformats.org/officeDocument/2006/relationships/tags" Target="../tags/tag249.xml"/><Relationship Id="rId23" Type="http://schemas.openxmlformats.org/officeDocument/2006/relationships/tags" Target="../tags/tag266.xml"/><Relationship Id="rId28" Type="http://schemas.openxmlformats.org/officeDocument/2006/relationships/tags" Target="../tags/tag271.xml"/><Relationship Id="rId49" Type="http://schemas.openxmlformats.org/officeDocument/2006/relationships/tags" Target="../tags/tag292.xml"/><Relationship Id="rId114" Type="http://schemas.openxmlformats.org/officeDocument/2006/relationships/tags" Target="../tags/tag357.xml"/><Relationship Id="rId119" Type="http://schemas.openxmlformats.org/officeDocument/2006/relationships/tags" Target="../tags/tag362.xml"/><Relationship Id="rId44" Type="http://schemas.openxmlformats.org/officeDocument/2006/relationships/tags" Target="../tags/tag287.xml"/><Relationship Id="rId60" Type="http://schemas.openxmlformats.org/officeDocument/2006/relationships/tags" Target="../tags/tag303.xml"/><Relationship Id="rId65" Type="http://schemas.openxmlformats.org/officeDocument/2006/relationships/tags" Target="../tags/tag308.xml"/><Relationship Id="rId81" Type="http://schemas.openxmlformats.org/officeDocument/2006/relationships/tags" Target="../tags/tag324.xml"/><Relationship Id="rId86" Type="http://schemas.openxmlformats.org/officeDocument/2006/relationships/tags" Target="../tags/tag329.xml"/><Relationship Id="rId13" Type="http://schemas.openxmlformats.org/officeDocument/2006/relationships/tags" Target="../tags/tag256.xml"/><Relationship Id="rId18" Type="http://schemas.openxmlformats.org/officeDocument/2006/relationships/tags" Target="../tags/tag261.xml"/><Relationship Id="rId39" Type="http://schemas.openxmlformats.org/officeDocument/2006/relationships/tags" Target="../tags/tag282.xml"/><Relationship Id="rId109" Type="http://schemas.openxmlformats.org/officeDocument/2006/relationships/tags" Target="../tags/tag352.xml"/><Relationship Id="rId34" Type="http://schemas.openxmlformats.org/officeDocument/2006/relationships/tags" Target="../tags/tag277.xml"/><Relationship Id="rId50" Type="http://schemas.openxmlformats.org/officeDocument/2006/relationships/tags" Target="../tags/tag293.xml"/><Relationship Id="rId55" Type="http://schemas.openxmlformats.org/officeDocument/2006/relationships/tags" Target="../tags/tag298.xml"/><Relationship Id="rId76" Type="http://schemas.openxmlformats.org/officeDocument/2006/relationships/tags" Target="../tags/tag319.xml"/><Relationship Id="rId97" Type="http://schemas.openxmlformats.org/officeDocument/2006/relationships/tags" Target="../tags/tag340.xml"/><Relationship Id="rId104" Type="http://schemas.openxmlformats.org/officeDocument/2006/relationships/tags" Target="../tags/tag347.xml"/><Relationship Id="rId120" Type="http://schemas.openxmlformats.org/officeDocument/2006/relationships/tags" Target="../tags/tag363.xml"/><Relationship Id="rId125" Type="http://schemas.openxmlformats.org/officeDocument/2006/relationships/tags" Target="../tags/tag368.xml"/><Relationship Id="rId7" Type="http://schemas.openxmlformats.org/officeDocument/2006/relationships/tags" Target="../tags/tag250.xml"/><Relationship Id="rId71" Type="http://schemas.openxmlformats.org/officeDocument/2006/relationships/tags" Target="../tags/tag314.xml"/><Relationship Id="rId92" Type="http://schemas.openxmlformats.org/officeDocument/2006/relationships/tags" Target="../tags/tag335.xml"/><Relationship Id="rId2" Type="http://schemas.openxmlformats.org/officeDocument/2006/relationships/slideLayout" Target="../slideLayouts/slideLayout43.xml"/><Relationship Id="rId29" Type="http://schemas.openxmlformats.org/officeDocument/2006/relationships/tags" Target="../tags/tag272.xml"/><Relationship Id="rId24" Type="http://schemas.openxmlformats.org/officeDocument/2006/relationships/tags" Target="../tags/tag267.xml"/><Relationship Id="rId40" Type="http://schemas.openxmlformats.org/officeDocument/2006/relationships/tags" Target="../tags/tag283.xml"/><Relationship Id="rId45" Type="http://schemas.openxmlformats.org/officeDocument/2006/relationships/tags" Target="../tags/tag288.xml"/><Relationship Id="rId66" Type="http://schemas.openxmlformats.org/officeDocument/2006/relationships/tags" Target="../tags/tag309.xml"/><Relationship Id="rId87" Type="http://schemas.openxmlformats.org/officeDocument/2006/relationships/tags" Target="../tags/tag330.xml"/><Relationship Id="rId110" Type="http://schemas.openxmlformats.org/officeDocument/2006/relationships/tags" Target="../tags/tag353.xml"/><Relationship Id="rId115" Type="http://schemas.openxmlformats.org/officeDocument/2006/relationships/tags" Target="../tags/tag358.xml"/><Relationship Id="rId61" Type="http://schemas.openxmlformats.org/officeDocument/2006/relationships/tags" Target="../tags/tag304.xml"/><Relationship Id="rId82" Type="http://schemas.openxmlformats.org/officeDocument/2006/relationships/tags" Target="../tags/tag325.xml"/><Relationship Id="rId19" Type="http://schemas.openxmlformats.org/officeDocument/2006/relationships/tags" Target="../tags/tag262.xml"/><Relationship Id="rId14" Type="http://schemas.openxmlformats.org/officeDocument/2006/relationships/tags" Target="../tags/tag257.xml"/><Relationship Id="rId30" Type="http://schemas.openxmlformats.org/officeDocument/2006/relationships/tags" Target="../tags/tag273.xml"/><Relationship Id="rId35" Type="http://schemas.openxmlformats.org/officeDocument/2006/relationships/tags" Target="../tags/tag278.xml"/><Relationship Id="rId56" Type="http://schemas.openxmlformats.org/officeDocument/2006/relationships/tags" Target="../tags/tag299.xml"/><Relationship Id="rId77" Type="http://schemas.openxmlformats.org/officeDocument/2006/relationships/tags" Target="../tags/tag320.xml"/><Relationship Id="rId100" Type="http://schemas.openxmlformats.org/officeDocument/2006/relationships/tags" Target="../tags/tag343.xml"/><Relationship Id="rId105" Type="http://schemas.openxmlformats.org/officeDocument/2006/relationships/tags" Target="../tags/tag348.xml"/><Relationship Id="rId126" Type="http://schemas.openxmlformats.org/officeDocument/2006/relationships/tags" Target="../tags/tag369.xml"/><Relationship Id="rId8" Type="http://schemas.openxmlformats.org/officeDocument/2006/relationships/tags" Target="../tags/tag251.xml"/><Relationship Id="rId51" Type="http://schemas.openxmlformats.org/officeDocument/2006/relationships/tags" Target="../tags/tag294.xml"/><Relationship Id="rId72" Type="http://schemas.openxmlformats.org/officeDocument/2006/relationships/tags" Target="../tags/tag315.xml"/><Relationship Id="rId93" Type="http://schemas.openxmlformats.org/officeDocument/2006/relationships/tags" Target="../tags/tag336.xml"/><Relationship Id="rId98" Type="http://schemas.openxmlformats.org/officeDocument/2006/relationships/tags" Target="../tags/tag341.xml"/><Relationship Id="rId121" Type="http://schemas.openxmlformats.org/officeDocument/2006/relationships/tags" Target="../tags/tag364.xml"/><Relationship Id="rId3" Type="http://schemas.openxmlformats.org/officeDocument/2006/relationships/slideLayout" Target="../slideLayouts/slideLayout44.xml"/><Relationship Id="rId25" Type="http://schemas.openxmlformats.org/officeDocument/2006/relationships/tags" Target="../tags/tag268.xml"/><Relationship Id="rId46" Type="http://schemas.openxmlformats.org/officeDocument/2006/relationships/tags" Target="../tags/tag289.xml"/><Relationship Id="rId67" Type="http://schemas.openxmlformats.org/officeDocument/2006/relationships/tags" Target="../tags/tag310.xml"/><Relationship Id="rId116" Type="http://schemas.openxmlformats.org/officeDocument/2006/relationships/tags" Target="../tags/tag359.xml"/><Relationship Id="rId20" Type="http://schemas.openxmlformats.org/officeDocument/2006/relationships/tags" Target="../tags/tag263.xml"/><Relationship Id="rId41" Type="http://schemas.openxmlformats.org/officeDocument/2006/relationships/tags" Target="../tags/tag284.xml"/><Relationship Id="rId62" Type="http://schemas.openxmlformats.org/officeDocument/2006/relationships/tags" Target="../tags/tag305.xml"/><Relationship Id="rId83" Type="http://schemas.openxmlformats.org/officeDocument/2006/relationships/tags" Target="../tags/tag326.xml"/><Relationship Id="rId88" Type="http://schemas.openxmlformats.org/officeDocument/2006/relationships/tags" Target="../tags/tag331.xml"/><Relationship Id="rId111" Type="http://schemas.openxmlformats.org/officeDocument/2006/relationships/tags" Target="../tags/tag354.xml"/><Relationship Id="rId15" Type="http://schemas.openxmlformats.org/officeDocument/2006/relationships/tags" Target="../tags/tag258.xml"/><Relationship Id="rId36" Type="http://schemas.openxmlformats.org/officeDocument/2006/relationships/tags" Target="../tags/tag279.xml"/><Relationship Id="rId57" Type="http://schemas.openxmlformats.org/officeDocument/2006/relationships/tags" Target="../tags/tag300.xml"/><Relationship Id="rId106" Type="http://schemas.openxmlformats.org/officeDocument/2006/relationships/tags" Target="../tags/tag349.xml"/><Relationship Id="rId127" Type="http://schemas.openxmlformats.org/officeDocument/2006/relationships/tags" Target="../tags/tag370.xml"/><Relationship Id="rId10" Type="http://schemas.openxmlformats.org/officeDocument/2006/relationships/tags" Target="../tags/tag253.xml"/><Relationship Id="rId31" Type="http://schemas.openxmlformats.org/officeDocument/2006/relationships/tags" Target="../tags/tag274.xml"/><Relationship Id="rId52" Type="http://schemas.openxmlformats.org/officeDocument/2006/relationships/tags" Target="../tags/tag295.xml"/><Relationship Id="rId73" Type="http://schemas.openxmlformats.org/officeDocument/2006/relationships/tags" Target="../tags/tag316.xml"/><Relationship Id="rId78" Type="http://schemas.openxmlformats.org/officeDocument/2006/relationships/tags" Target="../tags/tag321.xml"/><Relationship Id="rId94" Type="http://schemas.openxmlformats.org/officeDocument/2006/relationships/tags" Target="../tags/tag337.xml"/><Relationship Id="rId99" Type="http://schemas.openxmlformats.org/officeDocument/2006/relationships/tags" Target="../tags/tag342.xml"/><Relationship Id="rId101" Type="http://schemas.openxmlformats.org/officeDocument/2006/relationships/tags" Target="../tags/tag344.xml"/><Relationship Id="rId122" Type="http://schemas.openxmlformats.org/officeDocument/2006/relationships/tags" Target="../tags/tag365.xml"/><Relationship Id="rId4" Type="http://schemas.openxmlformats.org/officeDocument/2006/relationships/theme" Target="../theme/theme3.xml"/><Relationship Id="rId9" Type="http://schemas.openxmlformats.org/officeDocument/2006/relationships/tags" Target="../tags/tag2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lide number"/>
          <p:cNvSpPr txBox="1"/>
          <p:nvPr userDrawn="1"/>
        </p:nvSpPr>
        <p:spPr bwMode="black">
          <a:xfrm>
            <a:off x="11549413" y="6536751"/>
            <a:ext cx="14106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/>
              <a:pPr marL="0" lvl="0" indent="0" algn="r">
                <a:buNone/>
              </a:pPr>
              <a:t>‹#›</a:t>
            </a:fld>
            <a:endParaRPr lang="en-US" sz="900" noProof="0" dirty="0"/>
          </a:p>
        </p:txBody>
      </p:sp>
      <p:sp>
        <p:nvSpPr>
          <p:cNvPr id="6" name="Copyright Placeholder" descr="{&quot;templafy&quot;:{&quot;id&quot;:&quot;f1b401a9-dc2a-45ab-a5a0-01f5864274cf&quot;}}">
            <a:extLst>
              <a:ext uri="{FF2B5EF4-FFF2-40B4-BE49-F238E27FC236}">
                <a16:creationId xmlns:a16="http://schemas.microsoft.com/office/drawing/2014/main" id="{28F8FEF7-307E-4186-BE83-C7F901EBFBB2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dirty="0"/>
              <a:t>Public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63800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 dirty="0"/>
              <a:t>Insert page title (sentence case)</a:t>
            </a:r>
          </a:p>
        </p:txBody>
      </p:sp>
      <p:grpSp>
        <p:nvGrpSpPr>
          <p:cNvPr id="7" name="Harvey 3" hidden="1">
            <a:extLst>
              <a:ext uri="{FF2B5EF4-FFF2-40B4-BE49-F238E27FC236}">
                <a16:creationId xmlns:a16="http://schemas.microsoft.com/office/drawing/2014/main" id="{FE89B846-6AF7-4108-ABED-6B5182BCE158}"/>
              </a:ext>
            </a:extLst>
          </p:cNvPr>
          <p:cNvGrpSpPr>
            <a:grpSpLocks/>
          </p:cNvGrpSpPr>
          <p:nvPr userDrawn="1">
            <p:custDataLst>
              <p:tags r:id="rId22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8" name="Harvey 0/3 [0]">
              <a:extLst>
                <a:ext uri="{FF2B5EF4-FFF2-40B4-BE49-F238E27FC236}">
                  <a16:creationId xmlns:a16="http://schemas.microsoft.com/office/drawing/2014/main" id="{99169179-DA9C-47C0-A041-79060B0757A9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Harvey 1/3 [1]">
              <a:extLst>
                <a:ext uri="{FF2B5EF4-FFF2-40B4-BE49-F238E27FC236}">
                  <a16:creationId xmlns:a16="http://schemas.microsoft.com/office/drawing/2014/main" id="{2FA01E96-FED5-4D30-82E3-6677D9024C01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Harvey 2/3 [2]">
              <a:extLst>
                <a:ext uri="{FF2B5EF4-FFF2-40B4-BE49-F238E27FC236}">
                  <a16:creationId xmlns:a16="http://schemas.microsoft.com/office/drawing/2014/main" id="{5E9B1FB7-5289-4804-92A6-1D2DD27AAAF3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Harvey 3/3 [3]">
              <a:extLst>
                <a:ext uri="{FF2B5EF4-FFF2-40B4-BE49-F238E27FC236}">
                  <a16:creationId xmlns:a16="http://schemas.microsoft.com/office/drawing/2014/main" id="{6ACFA597-48F4-4AD5-9647-26AE58A1C211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Harvey 4" hidden="1">
            <a:extLst>
              <a:ext uri="{FF2B5EF4-FFF2-40B4-BE49-F238E27FC236}">
                <a16:creationId xmlns:a16="http://schemas.microsoft.com/office/drawing/2014/main" id="{F69C8758-2E0A-4B33-9412-5FB219230C0F}"/>
              </a:ext>
            </a:extLst>
          </p:cNvPr>
          <p:cNvGrpSpPr>
            <a:grpSpLocks/>
          </p:cNvGrpSpPr>
          <p:nvPr userDrawn="1">
            <p:custDataLst>
              <p:tags r:id="rId23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C84E3DD7-EEEE-4E79-A1F4-9881AC64805E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9555B756-41A1-4166-95EC-3E0013A84FFA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7F82F511-9D06-4AB3-B411-CD09118F011E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F321D70-D666-475C-8316-6FB98A39DCA4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A026927B-5598-49BE-ADF0-EBDD84F8CA40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765BCA01-F58E-4158-902F-BDA0726AF6F3}"/>
              </a:ext>
            </a:extLst>
          </p:cNvPr>
          <p:cNvGrpSpPr>
            <a:grpSpLocks/>
          </p:cNvGrpSpPr>
          <p:nvPr userDrawn="1">
            <p:custDataLst>
              <p:tags r:id="rId24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59E269C4-80A0-4C79-84A3-86D65D88D303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FE5B899B-FAA5-46D6-959C-4E82A746B7D8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68130D7F-9B64-4D48-8394-1CEF0F395435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CA37B820-5DB4-4793-8810-0501A878E5C9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8293F1D2-6CC7-4ED5-9C9C-AF8770DD123F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22D686D1-3771-4C46-A80F-302A913D4768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3A0779C8-0020-47AC-948A-9118FAA7B772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9F25D789-4BDD-43A2-AE90-A25405CFEB73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31662074-9438-427E-AE07-650B845DE24C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CC1D4E0C-5E8B-4067-AC2C-4C5324E92F75}"/>
              </a:ext>
            </a:extLst>
          </p:cNvPr>
          <p:cNvGrpSpPr/>
          <p:nvPr userDrawn="1">
            <p:custDataLst>
              <p:tags r:id="rId25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5F5F4DE9-B15D-40A4-AC1A-AF4367184AA5}"/>
                </a:ext>
              </a:extLst>
            </p:cNvPr>
            <p:cNvSpPr>
              <a:spLocks noChangeAspect="1"/>
            </p:cNvSpPr>
            <p:nvPr>
              <p:custDataLst>
                <p:tags r:id="rId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8D89B239-77FB-4227-9709-EF4E42F9FDEF}"/>
                </a:ext>
              </a:extLst>
            </p:cNvPr>
            <p:cNvSpPr>
              <a:spLocks noChangeAspect="1"/>
            </p:cNvSpPr>
            <p:nvPr>
              <p:custDataLst>
                <p:tags r:id="rId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6760F260-455F-405E-B44D-086CF7D59A88}"/>
                </a:ext>
              </a:extLst>
            </p:cNvPr>
            <p:cNvSpPr>
              <a:spLocks noChangeAspect="1"/>
            </p:cNvSpPr>
            <p:nvPr>
              <p:custDataLst>
                <p:tags r:id="rId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14CF8B8C-E1B5-4D1E-BBD1-5034DEB90BB0}"/>
                </a:ext>
              </a:extLst>
            </p:cNvPr>
            <p:cNvSpPr>
              <a:spLocks noChangeAspect="1"/>
            </p:cNvSpPr>
            <p:nvPr>
              <p:custDataLst>
                <p:tags r:id="rId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BC9379C0-8C0E-4310-B6E8-01DC4CE69504}"/>
                </a:ext>
              </a:extLst>
            </p:cNvPr>
            <p:cNvSpPr>
              <a:spLocks noChangeAspect="1"/>
            </p:cNvSpPr>
            <p:nvPr>
              <p:custDataLst>
                <p:tags r:id="rId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6921039E-4D4B-4C40-B53C-6DD3A9593835}"/>
                </a:ext>
              </a:extLst>
            </p:cNvPr>
            <p:cNvSpPr>
              <a:spLocks noChangeAspect="1"/>
            </p:cNvSpPr>
            <p:nvPr>
              <p:custDataLst>
                <p:tags r:id="rId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653DACFF-80EE-4E96-AB72-5084695AE6C9}"/>
                </a:ext>
              </a:extLst>
            </p:cNvPr>
            <p:cNvSpPr>
              <a:spLocks noChangeAspect="1"/>
            </p:cNvSpPr>
            <p:nvPr>
              <p:custDataLst>
                <p:tags r:id="rId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E2BC8390-0B9E-4925-A929-AFB22E14DB4A}"/>
                </a:ext>
              </a:extLst>
            </p:cNvPr>
            <p:cNvSpPr>
              <a:spLocks noChangeAspect="1"/>
            </p:cNvSpPr>
            <p:nvPr>
              <p:custDataLst>
                <p:tags r:id="rId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0B46FA3E-733F-4289-A9BF-33B4FCEDBCA9}"/>
                </a:ext>
              </a:extLst>
            </p:cNvPr>
            <p:cNvSpPr>
              <a:spLocks noChangeAspect="1"/>
            </p:cNvSpPr>
            <p:nvPr>
              <p:custDataLst>
                <p:tags r:id="rId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930B0CF3-81E1-4A84-B577-91947BEE11CC}"/>
                </a:ext>
              </a:extLst>
            </p:cNvPr>
            <p:cNvSpPr>
              <a:spLocks noChangeAspect="1"/>
            </p:cNvSpPr>
            <p:nvPr>
              <p:custDataLst>
                <p:tags r:id="rId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D3E6ADC1-D32E-4CA3-A18D-67F9A8A239E5}"/>
                </a:ext>
              </a:extLst>
            </p:cNvPr>
            <p:cNvSpPr>
              <a:spLocks noChangeAspect="1"/>
            </p:cNvSpPr>
            <p:nvPr>
              <p:custDataLst>
                <p:tags r:id="rId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10271145-27A6-4340-ABCD-159636363A38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640C5DCE-0FF9-43CA-B7C7-D1547E7FF21C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9D6386A-1EE2-42B2-8C97-97992F98F348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0D583C3C-C16A-4DE3-A217-9C7094F5B95F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79B871D4-6EA6-4286-94EC-551308D8F36A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2C6DB974-E7F0-49C3-B7D6-4F94ED16DA5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433E8C2A-A691-4DAF-B2A2-F311FBD10451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4EF01B37-AA79-402B-9596-3432890FBDDF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B9B9F65E-3A82-42E5-A058-FA77E0EAE2B3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A5115B87-B844-4B9F-8287-377A8195E6AA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6FD40013-CB39-4FC5-8D23-8797F9A9A6F6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4ECB2ABF-8B38-4A6C-8C13-30201391D03A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F4295FD9-E564-4EC3-A991-50B0A458F633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5D30ABB5-FB12-4F99-99AF-6432406AD552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5AD1B4EA-41C7-40F4-94AE-EDFE91A323B1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14E28EAE-D1B4-4AA6-AA61-3E1CFE0D3152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AE3F59C-9B0D-41AF-AC67-E960346B9F71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EDD48677-21B4-4A9C-88DD-80C7C61CE2F2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938C89BD-9250-4437-B6F9-AF8A0A4AE536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4A8BA45A-8E03-4D7E-AC5E-FBE5FA7A7CA1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566C1A3F-0FB0-4385-B930-98DA92DD5662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47F77D56-8FB2-4C5F-9E9A-12AA99960BEB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9C83795D-05D9-41FD-9A7A-349BFC146DD9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8BAC9300-67A2-4241-8F54-9BFC6614D38B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12C83148-370F-4339-B189-46AF44A9D1ED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5947D6A7-8889-4BEF-A521-5A5DD81AD313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280A5444-27A9-4FCB-A5F4-7641D29A2308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AA6DB1EE-C84C-4D51-B283-1F4406561F80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0A681B6-99E1-47DD-BD34-E4360A73FE96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AEDA4963-1C7B-4A57-98B6-2523ED54BB00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7DACDDDE-AA6D-482C-89AE-01CDB61B08F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4647E617-23B8-4509-9A6D-F9E95BB52370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DB853EF3-F5A2-4608-B94A-33778F31BA47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BD771DDD-09FF-46AE-A1B5-DDF167CE333B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0E91BFFE-B88B-47BC-8731-215FB246A2D2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A110599D-190F-4563-AAA0-2F2147A91E5E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72454AB1-4F76-406C-B8E5-3A8C37C9C7D6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EC72C611-03FA-49E4-B424-C8207E61236D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778C19EB-1129-43A5-949A-82D6BBA1EB9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77FCEB36-C708-40D7-BF07-45971CB7DF3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592F1DA2-05C3-45DC-BB3B-4A5BB443067B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0E4E1CAF-AEAF-4151-A722-657A91909994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C958DC42-0A59-43B2-8DBD-D97A2794A827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CBE89F6B-9D94-4626-B6B5-60023DC95921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C84220BE-BEE7-4FD5-BBBA-813CB8AFAD2D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EDB2AE7D-2977-4BA9-AA96-19D2ACBFAD54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D6433025-FDA2-42EF-8BFC-7AD3E77EFE24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D01DF689-CA0A-4CFB-B2C2-C10499F19524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D5C9487D-C4E6-4783-B9FC-198B4E19450D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F7B7492B-090B-48BF-A8AA-BEDD9F908FF2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81DB4CAF-E10C-4C29-977A-84C62E43D95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F5CBA219-7D94-438E-8137-4E0E0313148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D9463116-11FD-4D69-A0B4-BAFCEE67742B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06589E73-815C-492B-950F-E4BEC750FA63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B0D0BC66-A236-4042-8FF1-616053390E3C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B59A346D-87CA-4ABA-95F7-2ADEF9FA0E7C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7B745F1E-402D-422C-B697-E39F2BADDDC3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1B03370F-9DC1-4669-A15C-538F3203CFFF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6A7E7859-E42D-466E-9931-D6267E98DDCF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3C8F215-AEE8-47E4-B634-ED0FADB320DA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3CA04B9A-0E04-4A40-9491-6B11DE9EE5C2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33AD1833-C28A-4289-81FB-EBBF85B84434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CE8FF42B-40DD-4A3E-B0A5-764085FCA134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47E4DE10-04D6-41A9-B5C0-BF0C83871F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4D253920-4B35-4FD5-9E3F-904AF4526E0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04D4CB5F-D904-466F-BD9D-6F99AC9FA012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0279CFEC-FAD3-415E-A566-9EB224260A37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C13A7925-6954-45CE-AB71-0E2AE5E71A00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7855048E-75B9-4F57-9140-4C06F2F756C4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C78D7A4B-51CB-4C1F-9ADF-48EA951912C1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3C98F71A-9960-4780-A4F1-D620072AF6EB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E5E9D3E3-42E9-4B73-BCA8-D9E4F295E7C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FC7072CE-16FE-4E92-9855-931F0F46CA13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18279950-0241-4322-B414-B356D78F638F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DBD704E-29C2-4051-A5BC-3B7782085B68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19BF9C80-E0AA-4B6B-B12E-D132300AA3AD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9D7350B3-805F-4284-8404-F6775D58761D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0BC9DA8F-6331-4469-8DF9-FAEFD350A68B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9A590412-EC2C-495A-9061-251C8CFD132C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DA2C5CA4-D7B3-4788-B67D-A338C7F5A674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E9987490-0522-4E4B-9E08-8D60B580F6FC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60AB24C9-9454-404F-A009-2BF1FB21F6D7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A5D269EC-8859-426D-804D-8A6C731B7662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0BA87CE9-C389-4533-BC7E-F00DA5BEB646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A7A110E6-0A13-4959-8528-915D8359D3C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CF0CED7E-F677-4972-9230-728DC17BE7CF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68D6AE02-C70C-4745-B2A4-FA6BCA2C9D3B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87EFC954-3890-4C0B-B6AD-557266289AB4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7336024C-30A8-460A-A099-830B7238EF9C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C98CD859-6103-4F45-9CC2-9DE5DEA4676C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778AC6CB-C882-4274-AA3C-9EF2007AB701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kern="0" dirty="0"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2" name="Responsible [Sticker]" hidden="1">
            <a:extLst>
              <a:ext uri="{FF2B5EF4-FFF2-40B4-BE49-F238E27FC236}">
                <a16:creationId xmlns:a16="http://schemas.microsoft.com/office/drawing/2014/main" id="{C31A2269-2FD7-45EF-AF2A-D93632DDEA55}"/>
              </a:ext>
            </a:extLst>
          </p:cNvPr>
          <p:cNvSpPr>
            <a:spLocks/>
          </p:cNvSpPr>
          <p:nvPr userDrawn="1"/>
        </p:nvSpPr>
        <p:spPr>
          <a:xfrm>
            <a:off x="10071105" y="896931"/>
            <a:ext cx="2124070" cy="59540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Responsible: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Name Lastname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0401C3CC-FCD1-4031-AD93-3805391DEAD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34BB17A2-40D2-408C-AA70-A839F984C59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C084983F-15AF-4B68-ABA4-6308BDFF915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A9F7EC2D-90E8-48EE-AE99-4C285C7EC6E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44411D5F-2DDE-450F-B114-91EB514EEE90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3E77BF40-AB5F-49A6-835E-18C315FB092A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64D426BB-4684-445F-A040-DC78BB8F8701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yyyy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-MM-dd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hh:mm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538E1858-1BB6-4366-A92D-E0413CF01822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yyyy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-MM-dd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hh:mm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9EFBF81-C4F3-4C9C-A184-818056118426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11515168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5" r:id="rId16"/>
    <p:sldLayoutId id="2147483806" r:id="rId17"/>
    <p:sldLayoutId id="2147483807" r:id="rId18"/>
    <p:sldLayoutId id="2147483808" r:id="rId19"/>
    <p:sldLayoutId id="2147483809" r:id="rId20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1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>
          <a:schemeClr val="accent1"/>
        </a:buClr>
        <a:buSzPct val="80000"/>
        <a:buFontTx/>
        <a:buNone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accent1"/>
        </a:buClr>
        <a:buSzPct val="100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120000"/>
        <a:buFont typeface="Arial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lide number"/>
          <p:cNvSpPr txBox="1"/>
          <p:nvPr userDrawn="1"/>
        </p:nvSpPr>
        <p:spPr bwMode="black">
          <a:xfrm>
            <a:off x="11549413" y="6536751"/>
            <a:ext cx="14106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Copyright Placeholder" descr="{&quot;templafy&quot;:{&quot;id&quot;:&quot;9aeceec6-7cac-4e68-b214-e92eb286a4c3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0"/>
            <a:ext cx="10155600" cy="138499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0AB00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Public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62000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 dirty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1ADFE6DC-520B-4250-A5C2-DB20C5297253}"/>
              </a:ext>
            </a:extLst>
          </p:cNvPr>
          <p:cNvGrpSpPr>
            <a:grpSpLocks/>
          </p:cNvGrpSpPr>
          <p:nvPr userDrawn="1">
            <p:custDataLst>
              <p:tags r:id="rId23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22560C39-BD13-4C37-BDDD-28E5A592FF29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6B9BE4E7-D8DE-4351-BE02-B5C290D2CE99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8C85A472-4D9D-4EF0-86D4-C61762E4BB21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D3731C8D-9A84-48C6-A673-5CCEB38F7297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102F923F-9F2B-433E-9EB9-2F750AD6D3E5}"/>
              </a:ext>
            </a:extLst>
          </p:cNvPr>
          <p:cNvGrpSpPr>
            <a:grpSpLocks/>
          </p:cNvGrpSpPr>
          <p:nvPr userDrawn="1">
            <p:custDataLst>
              <p:tags r:id="rId2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14C02E29-0EAE-41EA-A922-326323B7E738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F3529CB7-756D-471E-90FD-F922762FA23A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11A38E5D-EDBC-4E8A-8622-2FDE8B7FFD1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955CD82E-AE29-4D81-9490-DD7852897FF3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F04A975C-65D7-445C-B0C9-FCE8E217A51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58E1E452-15DA-4509-88EA-BB33E61AFAA2}"/>
              </a:ext>
            </a:extLst>
          </p:cNvPr>
          <p:cNvGrpSpPr>
            <a:grpSpLocks/>
          </p:cNvGrpSpPr>
          <p:nvPr userDrawn="1">
            <p:custDataLst>
              <p:tags r:id="rId2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46A1BC5B-8645-44E4-B707-6037153EEBB5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69097033-FC04-4DED-86D1-3ECE9157119D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AF32CA5D-E4BA-4413-9C24-B0C0F827E4A6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428FA8D6-6F78-445B-880F-861FAE960E96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73E555B0-658F-4872-AF3F-01345F45B3A1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741C7044-662F-4F41-908F-CA3A9B6B24EA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77815D5A-BF45-4D1E-BB88-E0108FCB7B2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562C9AB3-C0CD-4086-8D2D-EB9F70C60142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BC0D1D4-6A64-4C26-8007-7D332F5EBBCD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3B2E5DDB-E197-4B90-B0DB-716626A4685C}"/>
              </a:ext>
            </a:extLst>
          </p:cNvPr>
          <p:cNvGrpSpPr/>
          <p:nvPr userDrawn="1">
            <p:custDataLst>
              <p:tags r:id="rId26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88E9BEF0-EB56-45CF-9AC4-E2FE1F2E94BD}"/>
                </a:ext>
              </a:extLst>
            </p:cNvPr>
            <p:cNvSpPr>
              <a:spLocks noChangeAspect="1"/>
            </p:cNvSpPr>
            <p:nvPr>
              <p:custDataLst>
                <p:tags r:id="rId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CAF5A329-C053-4140-9A4F-4DE4CA11DBD9}"/>
                </a:ext>
              </a:extLst>
            </p:cNvPr>
            <p:cNvSpPr>
              <a:spLocks noChangeAspect="1"/>
            </p:cNvSpPr>
            <p:nvPr>
              <p:custDataLst>
                <p:tags r:id="rId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DB1B8361-1AE6-4730-9583-CDB44463B8D8}"/>
                </a:ext>
              </a:extLst>
            </p:cNvPr>
            <p:cNvSpPr>
              <a:spLocks noChangeAspect="1"/>
            </p:cNvSpPr>
            <p:nvPr>
              <p:custDataLst>
                <p:tags r:id="rId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BC603A7F-D7AC-4F1B-8420-D3D8FFA4AEB5}"/>
                </a:ext>
              </a:extLst>
            </p:cNvPr>
            <p:cNvSpPr>
              <a:spLocks noChangeAspect="1"/>
            </p:cNvSpPr>
            <p:nvPr>
              <p:custDataLst>
                <p:tags r:id="rId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36AE107D-85E0-40D9-AE99-B0CD41ED37C9}"/>
                </a:ext>
              </a:extLst>
            </p:cNvPr>
            <p:cNvSpPr>
              <a:spLocks noChangeAspect="1"/>
            </p:cNvSpPr>
            <p:nvPr>
              <p:custDataLst>
                <p:tags r:id="rId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032A32D1-B788-498C-BD0B-DF7F7F013234}"/>
                </a:ext>
              </a:extLst>
            </p:cNvPr>
            <p:cNvSpPr>
              <a:spLocks noChangeAspect="1"/>
            </p:cNvSpPr>
            <p:nvPr>
              <p:custDataLst>
                <p:tags r:id="rId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F60ADC7B-A9BC-482A-9504-1D2029F0FCD2}"/>
                </a:ext>
              </a:extLst>
            </p:cNvPr>
            <p:cNvSpPr>
              <a:spLocks noChangeAspect="1"/>
            </p:cNvSpPr>
            <p:nvPr>
              <p:custDataLst>
                <p:tags r:id="rId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C39B79C8-AD0D-4D77-BDDD-99E73AC7AD47}"/>
                </a:ext>
              </a:extLst>
            </p:cNvPr>
            <p:cNvSpPr>
              <a:spLocks noChangeAspect="1"/>
            </p:cNvSpPr>
            <p:nvPr>
              <p:custDataLst>
                <p:tags r:id="rId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A392817C-E79B-42C9-9804-39723762A04B}"/>
                </a:ext>
              </a:extLst>
            </p:cNvPr>
            <p:cNvSpPr>
              <a:spLocks noChangeAspect="1"/>
            </p:cNvSpPr>
            <p:nvPr>
              <p:custDataLst>
                <p:tags r:id="rId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3DC5BC40-21C8-4807-854B-89251727D2F8}"/>
                </a:ext>
              </a:extLst>
            </p:cNvPr>
            <p:cNvSpPr>
              <a:spLocks noChangeAspect="1"/>
            </p:cNvSpPr>
            <p:nvPr>
              <p:custDataLst>
                <p:tags r:id="rId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2ED01A5E-3FC8-4C53-A594-22ADF9C3CB5D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75FA389C-8240-41DA-84B7-7070207A6C24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CE333EB3-187B-44D3-866E-9A59FE5DD425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36E8A69C-17DE-4D3E-A8E5-15D0C38669D1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9FFDAD93-0FE2-4074-962C-6E10F3BCF45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AC218FA1-94C4-4770-BC8F-F1A91DD55FF6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44F31FEB-3E83-4DFB-AB14-23BB7AF9DB68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0EDA3BF6-542B-4D63-A19D-37EFE5C2C70C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7BE8A5DA-2D2A-4C51-A886-500C380A3D55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C1B2150-5100-4C01-B808-8091FF209D7D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3516A708-ED68-4496-ADB3-30DFCAEB0B28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9D3079CF-8609-4D69-B1B8-DAC27A5C774B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D691D382-C34B-424B-9776-CB1FBF81EA29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AA49F985-36F0-4C6A-B727-298D4E190436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F133871E-E4DC-463E-A2D4-740825F6CD17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BC7C91D1-1ABA-42F8-9E10-70B4DF13BF83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11DA2D34-FD84-4386-85E9-BDD64FA3608A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0B8FB859-5560-4A5F-8A7F-5966224BAADA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7B4FC130-45D7-469C-B289-27B4DAA2E912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754E1106-ACDF-49D9-9FE5-13C3893A433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763BF926-C7DA-4A20-9365-AFBD84B49B1D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7FFF6098-EDDE-4D76-8C47-18B15E91CAC2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5110024C-7D1D-41E2-9E5D-1C91A0D517A3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32C9C02B-C7B5-4EBD-A27D-5BAA9F0E2588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82567772-99CC-4DAA-829C-A9D6C3F4D015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61FA8F8E-2322-467E-B681-CB3F22563FBF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93B97EAD-8CBD-4938-8B11-2CA37E3501C5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9CBCD1DA-6A2D-4A3C-9806-4A803A5DFCC6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C3B6EDEE-19B0-4BD5-B351-183A4EBD475D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1B9454B7-56F1-4393-9360-76644DB849EA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8C92A63-09B0-4DBC-95A2-6CE9B34A552D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9C43B1FD-B931-4B08-9A3E-0AD323A15F1E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9954CD7D-8BC2-47DE-AF7C-BD614DC1F58F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B24F6EF8-692E-43B7-8CF4-585DE44C6487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90BDD556-7014-4E82-8B84-AD63994666AB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48523C3D-B1C0-49F0-9513-D93DDF02823A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1DAE6991-7769-4AB0-BAA9-633E4D7C749F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541FEAC0-F644-494A-91B5-EF24497D41EE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177FE035-126E-44C0-8B15-56420A574E7C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B536FD9F-80DF-4093-AADE-0AE84D74F8CE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FC5AB5B1-F9EC-49A6-82C5-A7F4BBDF13D1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8790DBDD-9953-40FB-B78C-F9446AF81814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054251AA-C938-4236-8C37-88AE54604D5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08A30976-B61C-4490-A21A-1E3611D9CA83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FE612F20-02B1-4EC9-8656-2CFA64A61F9B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0A5F7685-224D-4442-AD5F-FA81B8657577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09963756-DCF5-48DF-B2B8-9200F5DD8D67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9BCB66FE-C15F-4F0F-8B11-B42CB997A63A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494C59EB-A551-4C90-9A54-8A4813517D7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905E3F3F-2280-4D81-94F3-78D1E9652308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ECF2F9A7-3ECC-44C3-A2E1-A3BFE2C7DB9C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E5CDFB70-63CB-4B81-B288-34AFE413DAA6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DCD610FA-F63F-4BF3-9F7B-42249B497A99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2DAF1E2F-BD4D-4ECC-888B-9A03801A335E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05B79EF9-D17C-4F2A-973F-812ACEE8F9D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EC332128-BE93-4563-89B2-1481BCFD279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BF72EBEA-7971-4EC2-83FE-9B4DCD6EC90E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A1FAF5C0-BE4F-4523-B183-5333758C5DA1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FF800DAC-B980-49F3-BD09-EDE346323FCC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134541C-3658-4E63-8CAC-55EC07FA773C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AC6F0AAD-DA82-4F2E-8FFE-BC1BFB04CC29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D76AA9C0-54E7-40CF-9AE0-BED2347133EE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26D83486-E41D-487D-AE11-C3AFEBC9AFBC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368E44E9-21E0-43F2-B843-B2DF2FA30A3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F5CE8533-8383-43B3-AF33-DA0D5F97C9EF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CEC29D24-A700-466C-AF0F-A1A5E06CBC90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FB770736-1037-470D-804F-2DADE2BD9BBB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EED21471-E576-44D6-8403-1321A94951B9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AE576512-9AA8-470C-A3F3-789B97F3435E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A2AF16B3-E5AE-407B-B8AA-BE9E609052BA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AF6983A6-5F19-430F-A3A6-7BBD079D5C35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C5E2B8A5-4E3A-4F9B-ACAE-B30CE4B2FEAB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FD037562-A039-4956-8219-45AD9A026AD0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C52B6F73-64B9-4395-A4A8-22A983E0BB6A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FAAD13E9-26E8-4E38-8716-828A9A77783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27A012E3-36DE-49CC-B7E5-091C3A14AC5E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D5B14E72-F2CD-44F6-A600-4F535B6B3189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2D6439E2-E45E-42FB-877D-CFAA39FD8AA4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076C8623-476B-420F-A4EA-78E888C103FF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E2CEFE27-98FC-4C10-8266-A6F5B3536857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05294D6B-C130-49A7-A63E-2DBB681FBC38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9647733D-4258-4E53-AE5A-9B69B2DB0405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856A8760-DA2C-4022-A111-25E1CE49CA94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3BCF56AF-5473-49D3-9F97-471FEE624DD3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4DB602E9-4198-470D-828F-BDA97BFD984D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FADCD9D-30C1-445B-98A1-7CBA251A296C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241ED64C-3EDA-4354-A976-7AE214D6673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68957DE0-8BC4-4CF5-968C-BCE626E5EA79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19641F19-3D40-4258-A17F-262C932D980C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1990CD0D-DD00-4EC2-8764-BD423CE6BCE5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6EF17373-7C85-425E-9832-71036A5D3E2C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7A338556-CC64-45B4-AF62-DB45EA57955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kern="0" dirty="0"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2" name="Responsible [Sticker]" hidden="1">
            <a:extLst>
              <a:ext uri="{FF2B5EF4-FFF2-40B4-BE49-F238E27FC236}">
                <a16:creationId xmlns:a16="http://schemas.microsoft.com/office/drawing/2014/main" id="{A50F04EB-0073-4CB8-B5AB-2360FC159BFC}"/>
              </a:ext>
            </a:extLst>
          </p:cNvPr>
          <p:cNvSpPr>
            <a:spLocks/>
          </p:cNvSpPr>
          <p:nvPr userDrawn="1"/>
        </p:nvSpPr>
        <p:spPr>
          <a:xfrm>
            <a:off x="10071105" y="896931"/>
            <a:ext cx="2124070" cy="59540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Responsible: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Name Lastname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F35296E9-4FB9-4CC3-AE2F-EE3BC20D3851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0F05C92E-D668-405D-B36D-BD8C926938F2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663ADB1B-D5D9-49C0-B104-089C06B8D20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40347C9C-B5BE-4E5B-9116-261A837CAA6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5709DAC9-E715-4786-9C2F-63EB097FE070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305F9A16-1C4C-4AF2-AF95-EFAF9AC14BFB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26619770-67C4-4738-8862-B0E6018B630E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yyyy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-MM-dd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hh:mm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A9B596DA-088F-4730-8ADA-5514BD364B58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yyyy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-MM-dd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hh:mm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20F66B9B-AB73-4D16-95D8-3941F790FE32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4234323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  <p:sldLayoutId id="2147483868" r:id="rId12"/>
    <p:sldLayoutId id="2147483869" r:id="rId13"/>
    <p:sldLayoutId id="2147483870" r:id="rId14"/>
    <p:sldLayoutId id="2147483871" r:id="rId15"/>
    <p:sldLayoutId id="2147483872" r:id="rId16"/>
    <p:sldLayoutId id="2147483874" r:id="rId17"/>
    <p:sldLayoutId id="2147483875" r:id="rId18"/>
    <p:sldLayoutId id="2147483876" r:id="rId19"/>
    <p:sldLayoutId id="2147483877" r:id="rId20"/>
    <p:sldLayoutId id="2147483878" r:id="rId2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1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>
          <a:schemeClr val="accent1"/>
        </a:buClr>
        <a:buSzPct val="80000"/>
        <a:buFontTx/>
        <a:buNone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accent1"/>
        </a:buClr>
        <a:buSzPct val="100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120000"/>
        <a:buFont typeface="Arial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19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62000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 dirty="0"/>
              <a:t>Insert page title (sentence case)</a:t>
            </a: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6F6D7778-F272-4F12-ADD2-8AE6FF10DDDC}"/>
              </a:ext>
            </a:extLst>
          </p:cNvPr>
          <p:cNvSpPr txBox="1"/>
          <p:nvPr userDrawn="1"/>
        </p:nvSpPr>
        <p:spPr bwMode="black">
          <a:xfrm>
            <a:off x="11549413" y="6536751"/>
            <a:ext cx="14106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/>
              <a:pPr marL="0" lvl="0" indent="0" algn="r">
                <a:buNone/>
              </a:pPr>
              <a:t>‹#›</a:t>
            </a:fld>
            <a:endParaRPr lang="en-US" sz="900" noProof="0" dirty="0"/>
          </a:p>
        </p:txBody>
      </p:sp>
      <p:sp>
        <p:nvSpPr>
          <p:cNvPr id="8" name="Text Placeholder 9" descr="{&quot;templafy&quot;:{&quot;id&quot;:&quot;d4e853f8-7419-464c-9374-ea4f4db47432&quot;}}">
            <a:extLst>
              <a:ext uri="{FF2B5EF4-FFF2-40B4-BE49-F238E27FC236}">
                <a16:creationId xmlns:a16="http://schemas.microsoft.com/office/drawing/2014/main" id="{E2298AE1-CDB8-4D61-8E3E-B33DFA9BF7BF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0"/>
            <a:ext cx="10155600" cy="138499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dirty="0"/>
              <a:t>Public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7C75D2BB-E1B7-40B0-ACA8-7A4284F9B99C}"/>
              </a:ext>
            </a:extLst>
          </p:cNvPr>
          <p:cNvGrpSpPr>
            <a:grpSpLocks/>
          </p:cNvGrpSpPr>
          <p:nvPr userDrawn="1">
            <p:custDataLst>
              <p:tags r:id="rId5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87F8075E-9322-4CDF-97DE-3A8F8DFC0BB6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Harvey 1/3 [1]">
              <a:extLst>
                <a:ext uri="{FF2B5EF4-FFF2-40B4-BE49-F238E27FC236}">
                  <a16:creationId xmlns:a16="http://schemas.microsoft.com/office/drawing/2014/main" id="{A244D5D9-A7FC-4EDA-8BBA-82ED5B58F1E6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Harvey 2/3 [2]">
              <a:extLst>
                <a:ext uri="{FF2B5EF4-FFF2-40B4-BE49-F238E27FC236}">
                  <a16:creationId xmlns:a16="http://schemas.microsoft.com/office/drawing/2014/main" id="{44DDAA71-32EF-4B0B-AF6A-D6BC4D74D921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Harvey 3/3 [3]">
              <a:extLst>
                <a:ext uri="{FF2B5EF4-FFF2-40B4-BE49-F238E27FC236}">
                  <a16:creationId xmlns:a16="http://schemas.microsoft.com/office/drawing/2014/main" id="{CC7C2A10-D7B9-4171-AC96-E82A7F5DA19C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Harvey 4" hidden="1">
            <a:extLst>
              <a:ext uri="{FF2B5EF4-FFF2-40B4-BE49-F238E27FC236}">
                <a16:creationId xmlns:a16="http://schemas.microsoft.com/office/drawing/2014/main" id="{27FD38C7-0F5C-4C83-AEB9-3E430CA5D993}"/>
              </a:ext>
            </a:extLst>
          </p:cNvPr>
          <p:cNvGrpSpPr>
            <a:grpSpLocks/>
          </p:cNvGrpSpPr>
          <p:nvPr userDrawn="1">
            <p:custDataLst>
              <p:tags r:id="rId6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4" name="Harvey 0/4 [0]">
              <a:extLst>
                <a:ext uri="{FF2B5EF4-FFF2-40B4-BE49-F238E27FC236}">
                  <a16:creationId xmlns:a16="http://schemas.microsoft.com/office/drawing/2014/main" id="{D9962408-04BA-4B9A-B57C-BA73F06D5A39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Harvey 1/4 [1]">
              <a:extLst>
                <a:ext uri="{FF2B5EF4-FFF2-40B4-BE49-F238E27FC236}">
                  <a16:creationId xmlns:a16="http://schemas.microsoft.com/office/drawing/2014/main" id="{3B115610-0A5E-4116-A214-BB2C2906E4E8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Harvey 2/4 [2]">
              <a:extLst>
                <a:ext uri="{FF2B5EF4-FFF2-40B4-BE49-F238E27FC236}">
                  <a16:creationId xmlns:a16="http://schemas.microsoft.com/office/drawing/2014/main" id="{AB0787D8-519E-4F2B-B33F-2E65D39E704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Harvey 3/4 [3]">
              <a:extLst>
                <a:ext uri="{FF2B5EF4-FFF2-40B4-BE49-F238E27FC236}">
                  <a16:creationId xmlns:a16="http://schemas.microsoft.com/office/drawing/2014/main" id="{D6125CFA-17FA-412F-B81C-B1B18DD80F3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Harvey 4/4 [4]">
              <a:extLst>
                <a:ext uri="{FF2B5EF4-FFF2-40B4-BE49-F238E27FC236}">
                  <a16:creationId xmlns:a16="http://schemas.microsoft.com/office/drawing/2014/main" id="{63DB7CF6-0F78-47D1-BF72-A92EDD037904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Harvey 8" hidden="1">
            <a:extLst>
              <a:ext uri="{FF2B5EF4-FFF2-40B4-BE49-F238E27FC236}">
                <a16:creationId xmlns:a16="http://schemas.microsoft.com/office/drawing/2014/main" id="{C87C4D5A-4D20-4A3E-B9F6-0F09834BCEB0}"/>
              </a:ext>
            </a:extLst>
          </p:cNvPr>
          <p:cNvGrpSpPr>
            <a:grpSpLocks/>
          </p:cNvGrpSpPr>
          <p:nvPr userDrawn="1">
            <p:custDataLst>
              <p:tags r:id="rId7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20" name="Harvey 0/8 [0]">
              <a:extLst>
                <a:ext uri="{FF2B5EF4-FFF2-40B4-BE49-F238E27FC236}">
                  <a16:creationId xmlns:a16="http://schemas.microsoft.com/office/drawing/2014/main" id="{BE1524AA-0D38-4088-A246-DDA3598D755D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Harvey 1/8 [1]">
              <a:extLst>
                <a:ext uri="{FF2B5EF4-FFF2-40B4-BE49-F238E27FC236}">
                  <a16:creationId xmlns:a16="http://schemas.microsoft.com/office/drawing/2014/main" id="{BD05ACFA-56EE-4D7A-AE55-EB0FF8629758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Harvey 2/8 [2]">
              <a:extLst>
                <a:ext uri="{FF2B5EF4-FFF2-40B4-BE49-F238E27FC236}">
                  <a16:creationId xmlns:a16="http://schemas.microsoft.com/office/drawing/2014/main" id="{E7C0641F-53F9-4A1F-9F90-3D06D4F7E203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Harvey 3/8 [3]">
              <a:extLst>
                <a:ext uri="{FF2B5EF4-FFF2-40B4-BE49-F238E27FC236}">
                  <a16:creationId xmlns:a16="http://schemas.microsoft.com/office/drawing/2014/main" id="{F31607D7-A417-47B0-9B0F-C185D0A2FEF3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Harvey 4/8 [4]">
              <a:extLst>
                <a:ext uri="{FF2B5EF4-FFF2-40B4-BE49-F238E27FC236}">
                  <a16:creationId xmlns:a16="http://schemas.microsoft.com/office/drawing/2014/main" id="{5EA127AC-A3C3-4A0D-B58F-FA6D90904027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rvey 5/8 [5]">
              <a:extLst>
                <a:ext uri="{FF2B5EF4-FFF2-40B4-BE49-F238E27FC236}">
                  <a16:creationId xmlns:a16="http://schemas.microsoft.com/office/drawing/2014/main" id="{F8D592DE-EC1D-4502-911B-8EB03C7F7B72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Harvey 6/8 [6]">
              <a:extLst>
                <a:ext uri="{FF2B5EF4-FFF2-40B4-BE49-F238E27FC236}">
                  <a16:creationId xmlns:a16="http://schemas.microsoft.com/office/drawing/2014/main" id="{26C41247-29FA-4556-8A97-8196A3F1B921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Harvey 7/8 [7]">
              <a:extLst>
                <a:ext uri="{FF2B5EF4-FFF2-40B4-BE49-F238E27FC236}">
                  <a16:creationId xmlns:a16="http://schemas.microsoft.com/office/drawing/2014/main" id="{799102F7-C007-4D3D-8BF1-BE02245BF800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Harvey 8/8 [8]">
              <a:extLst>
                <a:ext uri="{FF2B5EF4-FFF2-40B4-BE49-F238E27FC236}">
                  <a16:creationId xmlns:a16="http://schemas.microsoft.com/office/drawing/2014/main" id="{039B9D18-5D9E-4C16-85D1-3C5CE62D9366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Harvey 100" hidden="1">
            <a:extLst>
              <a:ext uri="{FF2B5EF4-FFF2-40B4-BE49-F238E27FC236}">
                <a16:creationId xmlns:a16="http://schemas.microsoft.com/office/drawing/2014/main" id="{05F42945-31BD-4911-A2B7-ABC8BD30C762}"/>
              </a:ext>
            </a:extLst>
          </p:cNvPr>
          <p:cNvGrpSpPr/>
          <p:nvPr userDrawn="1">
            <p:custDataLst>
              <p:tags r:id="rId8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30" name="Harvey 0/100 [0]">
              <a:extLst>
                <a:ext uri="{FF2B5EF4-FFF2-40B4-BE49-F238E27FC236}">
                  <a16:creationId xmlns:a16="http://schemas.microsoft.com/office/drawing/2014/main" id="{00616F2E-7984-47D6-A8DA-64E34093F278}"/>
                </a:ext>
              </a:extLst>
            </p:cNvPr>
            <p:cNvSpPr>
              <a:spLocks noChangeAspect="1"/>
            </p:cNvSpPr>
            <p:nvPr>
              <p:custDataLst>
                <p:tags r:id="rId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Harvey 1/100 [1]">
              <a:extLst>
                <a:ext uri="{FF2B5EF4-FFF2-40B4-BE49-F238E27FC236}">
                  <a16:creationId xmlns:a16="http://schemas.microsoft.com/office/drawing/2014/main" id="{F38814F4-B46F-42FD-AF00-5D4A7BE0C4B9}"/>
                </a:ext>
              </a:extLst>
            </p:cNvPr>
            <p:cNvSpPr>
              <a:spLocks noChangeAspect="1"/>
            </p:cNvSpPr>
            <p:nvPr>
              <p:custDataLst>
                <p:tags r:id="rId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Harvey 2/100 [2]">
              <a:extLst>
                <a:ext uri="{FF2B5EF4-FFF2-40B4-BE49-F238E27FC236}">
                  <a16:creationId xmlns:a16="http://schemas.microsoft.com/office/drawing/2014/main" id="{8D8453C8-B4AA-43BA-A91F-6F74FA19F01A}"/>
                </a:ext>
              </a:extLst>
            </p:cNvPr>
            <p:cNvSpPr>
              <a:spLocks noChangeAspect="1"/>
            </p:cNvSpPr>
            <p:nvPr>
              <p:custDataLst>
                <p:tags r:id="rId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Harvey 3/100 [3]">
              <a:extLst>
                <a:ext uri="{FF2B5EF4-FFF2-40B4-BE49-F238E27FC236}">
                  <a16:creationId xmlns:a16="http://schemas.microsoft.com/office/drawing/2014/main" id="{C2888A9B-58E5-4520-A733-2B9B09A4C6FA}"/>
                </a:ext>
              </a:extLst>
            </p:cNvPr>
            <p:cNvSpPr>
              <a:spLocks noChangeAspect="1"/>
            </p:cNvSpPr>
            <p:nvPr>
              <p:custDataLst>
                <p:tags r:id="rId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Harvey 4/100 [4]">
              <a:extLst>
                <a:ext uri="{FF2B5EF4-FFF2-40B4-BE49-F238E27FC236}">
                  <a16:creationId xmlns:a16="http://schemas.microsoft.com/office/drawing/2014/main" id="{52C784D8-6AFA-42C5-9C2D-FF43BFC2D665}"/>
                </a:ext>
              </a:extLst>
            </p:cNvPr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2E6B5FC3-F962-41BC-8042-E05C5F86C3BA}"/>
                </a:ext>
              </a:extLst>
            </p:cNvPr>
            <p:cNvSpPr>
              <a:spLocks noChangeAspect="1"/>
            </p:cNvSpPr>
            <p:nvPr>
              <p:custDataLst>
                <p:tags r:id="rId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3E8FF6EE-9258-46E5-8290-734B3B96AE90}"/>
                </a:ext>
              </a:extLst>
            </p:cNvPr>
            <p:cNvSpPr>
              <a:spLocks noChangeAspect="1"/>
            </p:cNvSpPr>
            <p:nvPr>
              <p:custDataLst>
                <p:tags r:id="rId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102E885F-997F-40AD-BC6C-44B6E119F616}"/>
                </a:ext>
              </a:extLst>
            </p:cNvPr>
            <p:cNvSpPr>
              <a:spLocks noChangeAspect="1"/>
            </p:cNvSpPr>
            <p:nvPr>
              <p:custDataLst>
                <p:tags r:id="rId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338CFBDA-6DB4-476C-ACB1-A00FF9793F86}"/>
                </a:ext>
              </a:extLst>
            </p:cNvPr>
            <p:cNvSpPr>
              <a:spLocks noChangeAspect="1"/>
            </p:cNvSpPr>
            <p:nvPr>
              <p:custDataLst>
                <p:tags r:id="rId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A358DD45-47CD-434C-973E-731E2835A403}"/>
                </a:ext>
              </a:extLst>
            </p:cNvPr>
            <p:cNvSpPr>
              <a:spLocks noChangeAspect="1"/>
            </p:cNvSpPr>
            <p:nvPr>
              <p:custDataLst>
                <p:tags r:id="rId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1342CA4F-D7D9-4E71-A4E9-A49BCF897547}"/>
                </a:ext>
              </a:extLst>
            </p:cNvPr>
            <p:cNvSpPr>
              <a:spLocks noChangeAspect="1"/>
            </p:cNvSpPr>
            <p:nvPr>
              <p:custDataLst>
                <p:tags r:id="rId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D0A5E137-0EC7-4EFC-9742-6718D82BD9C3}"/>
                </a:ext>
              </a:extLst>
            </p:cNvPr>
            <p:cNvSpPr>
              <a:spLocks noChangeAspect="1"/>
            </p:cNvSpPr>
            <p:nvPr>
              <p:custDataLst>
                <p:tags r:id="rId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7DA94569-24FE-4B00-BEDE-4A3F6BD44F40}"/>
                </a:ext>
              </a:extLst>
            </p:cNvPr>
            <p:cNvSpPr>
              <a:spLocks noChangeAspect="1"/>
            </p:cNvSpPr>
            <p:nvPr>
              <p:custDataLst>
                <p:tags r:id="rId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8FFBBC3C-E436-49D6-8F84-88DF52EE5E0E}"/>
                </a:ext>
              </a:extLst>
            </p:cNvPr>
            <p:cNvSpPr>
              <a:spLocks noChangeAspect="1"/>
            </p:cNvSpPr>
            <p:nvPr>
              <p:custDataLst>
                <p:tags r:id="rId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EFADF9B2-F50A-446A-97FB-393C0EE1C845}"/>
                </a:ext>
              </a:extLst>
            </p:cNvPr>
            <p:cNvSpPr>
              <a:spLocks noChangeAspect="1"/>
            </p:cNvSpPr>
            <p:nvPr>
              <p:custDataLst>
                <p:tags r:id="rId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A81DB4E2-8007-4A05-80D8-2960B63DB36C}"/>
                </a:ext>
              </a:extLst>
            </p:cNvPr>
            <p:cNvSpPr>
              <a:spLocks noChangeAspect="1"/>
            </p:cNvSpPr>
            <p:nvPr>
              <p:custDataLst>
                <p:tags r:id="rId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0B7E0CF7-C51A-4BD9-BC36-9A1615F0D1E8}"/>
                </a:ext>
              </a:extLst>
            </p:cNvPr>
            <p:cNvSpPr>
              <a:spLocks noChangeAspect="1"/>
            </p:cNvSpPr>
            <p:nvPr>
              <p:custDataLst>
                <p:tags r:id="rId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8F827496-26EF-4D4D-B2D4-4764A1C640E7}"/>
                </a:ext>
              </a:extLst>
            </p:cNvPr>
            <p:cNvSpPr>
              <a:spLocks noChangeAspect="1"/>
            </p:cNvSpPr>
            <p:nvPr>
              <p:custDataLst>
                <p:tags r:id="rId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7A6A12AB-2918-4F1C-A308-0B51BC0F6FBE}"/>
                </a:ext>
              </a:extLst>
            </p:cNvPr>
            <p:cNvSpPr>
              <a:spLocks noChangeAspect="1"/>
            </p:cNvSpPr>
            <p:nvPr>
              <p:custDataLst>
                <p:tags r:id="rId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F4BF9DAF-F2DB-4F98-82BF-1D1EA23D4A61}"/>
                </a:ext>
              </a:extLst>
            </p:cNvPr>
            <p:cNvSpPr>
              <a:spLocks noChangeAspect="1"/>
            </p:cNvSpPr>
            <p:nvPr>
              <p:custDataLst>
                <p:tags r:id="rId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0DA955DA-FE70-4EB9-9790-2ED7FA7FCC3B}"/>
                </a:ext>
              </a:extLst>
            </p:cNvPr>
            <p:cNvSpPr>
              <a:spLocks noChangeAspect="1"/>
            </p:cNvSpPr>
            <p:nvPr>
              <p:custDataLst>
                <p:tags r:id="rId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73F3C295-FCB6-4D4D-937A-CFA765FB1AFF}"/>
                </a:ext>
              </a:extLst>
            </p:cNvPr>
            <p:cNvSpPr>
              <a:spLocks noChangeAspect="1"/>
            </p:cNvSpPr>
            <p:nvPr>
              <p:custDataLst>
                <p:tags r:id="rId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489952D5-0B85-4631-8B95-58DD568F92AB}"/>
                </a:ext>
              </a:extLst>
            </p:cNvPr>
            <p:cNvSpPr>
              <a:spLocks noChangeAspect="1"/>
            </p:cNvSpPr>
            <p:nvPr>
              <p:custDataLst>
                <p:tags r:id="rId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8FFD33F6-3C8F-4DAD-AF2D-8DBB75DBDADE}"/>
                </a:ext>
              </a:extLst>
            </p:cNvPr>
            <p:cNvSpPr>
              <a:spLocks noChangeAspect="1"/>
            </p:cNvSpPr>
            <p:nvPr>
              <p:custDataLst>
                <p:tags r:id="rId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AB20FBD7-42AC-46F6-8A31-9111585F3339}"/>
                </a:ext>
              </a:extLst>
            </p:cNvPr>
            <p:cNvSpPr>
              <a:spLocks noChangeAspect="1"/>
            </p:cNvSpPr>
            <p:nvPr>
              <p:custDataLst>
                <p:tags r:id="rId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7D625BF3-0D99-49B1-B758-1FCC5DDA78A5}"/>
                </a:ext>
              </a:extLst>
            </p:cNvPr>
            <p:cNvSpPr>
              <a:spLocks noChangeAspect="1"/>
            </p:cNvSpPr>
            <p:nvPr>
              <p:custDataLst>
                <p:tags r:id="rId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5D823F7-BC36-44C3-89F2-54AFE1970B41}"/>
                </a:ext>
              </a:extLst>
            </p:cNvPr>
            <p:cNvSpPr>
              <a:spLocks noChangeAspect="1"/>
            </p:cNvSpPr>
            <p:nvPr>
              <p:custDataLst>
                <p:tags r:id="rId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9D9E232C-6F8D-4CA9-9BB8-CB79C0094F92}"/>
                </a:ext>
              </a:extLst>
            </p:cNvPr>
            <p:cNvSpPr>
              <a:spLocks noChangeAspect="1"/>
            </p:cNvSpPr>
            <p:nvPr>
              <p:custDataLst>
                <p:tags r:id="rId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98D5495A-ACB2-4F39-B9CA-A607D38C1F4A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93DFBB1C-DE3B-4756-8ADB-C2078938252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D9E83440-96D9-4982-877D-C3A42F982270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CEC2AD82-6D7F-4BD7-9BB9-C428D9660B24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46283B1C-E368-4A4E-A66D-288AD1184996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78C7D326-DF88-483D-AD28-8DF1AB3214C8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338DB10F-DB7F-4241-B397-627EACA6042B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8776254F-C2E9-4EB3-BBCE-CB878EAD3FC2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4D9EBF20-149B-4F50-90FF-A1BEA1B9A5AD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EFE45EC0-C586-42F8-90C1-3E2FAC573C4D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815EC51C-1183-4257-BD3C-854796842123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63D738CE-4920-4C25-8A3B-0DBDB95C1F9E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543787A9-DF2D-42E1-8BD0-002553A288A9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6920B98C-6BA0-493E-9612-63D3D7524897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A720C959-A475-4BF5-AFBB-9BC8C9ADBA50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D29503BB-CFDA-407B-8A45-191AFE1FF998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5695C3F8-0205-4FC7-B046-CBBB7232BCB3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3BCFFA2A-2EAC-43D9-B2CE-92DDFE324B7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BF2A1716-EDD4-4F38-B461-0AD4C4559B8A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BEC17599-339A-4D4C-8BB7-29A6AB9516A6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634D60BE-E4CF-4F87-B07E-5291BD5A2E28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1084451-6FC5-4C5C-892C-396DEA406D3B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2A10142D-5A25-4440-B349-952A5788B9CF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0B32D395-D0C7-42AF-8A46-9ACABFFF925A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8730002E-72CB-4E20-A670-3DA9976DF898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C13281D5-C4B5-48F6-B65D-B339E2CDC3A0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2847AA4B-BCD8-4C2F-8AD4-9FA4B13DA63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4CAA1E47-522C-4427-8BA9-8CE3F4BE4867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B128B7D9-A18C-4C7E-B841-28F45E521748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B516E4CC-F74F-47F5-BEDE-23FDCAE014F1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16DEA2CA-59F1-4412-90C8-239B212E5499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FAD35107-8C46-45EF-8EF9-508BAEBE1C4E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33194BCB-3365-432D-8B7E-FC1679E8D647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1EE12B99-B9E9-4ED1-AC1D-91573F86D35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AC99A4F1-DAF8-4EAB-BF4D-BC5D557A5D58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5043F697-0EE2-4510-A9CE-C52C7B56289D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61FDEB1A-5703-4309-8D3E-9EFA1199D242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F8B28C63-4A52-4DAE-A3A0-90774EA724F4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824C4A47-8665-40A9-817A-4B0BEBC5330E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56BCC5E4-D1C2-4254-89E1-B8CB6084C82A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44CBA567-EE29-4F7F-9B8C-26CAA93D2E68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190DD48B-F283-4DA4-9676-1A4FA15CB905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1FBBE4AA-AF73-424D-8F1B-6F674147C6A1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69BFE253-C73F-4696-ACF9-9C9EF5D888A7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9A1643CC-5C2A-4A4C-9A78-5C8500C401DD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4D684B9B-83A7-4F5C-9D58-B165FFD855D5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47DDA867-A749-420F-8AD4-C06D940C0DF9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79F76C8F-F16B-446D-9463-2D22F6130FB7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0A0DB92C-1EEE-4F4A-A1AA-273385C3D95E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D69E643B-B07E-4BC3-A175-ED982A96B53D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C5E916D4-1381-44BB-B771-AFAF440B3192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E2C0D743-D5C9-43F5-8F28-BAE683E7A8DF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933C2B64-3881-4F94-A101-373387D94B4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79F3A00A-6525-44EE-B74B-B3CBFD3518E7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84B7C6A4-EA97-4F24-978A-4FA0756C7AEC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43AA6844-F6BD-4A53-8FA5-29874C3BFC3A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04B318D0-5287-4369-848C-792763E7D34C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E7A63083-AB4E-41FB-9024-A4F962711B16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4848DA94-AE3A-43DC-8002-7B8F1F3B112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DF21AB90-92E3-4D23-BD71-32354743DBB5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153DD5D8-712D-4D3D-B860-A8660056842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2601C476-BEB2-4D18-8D96-F6AF6B900705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76E5AD33-B9DC-4195-B6E8-78225EC3EA1A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188470F7-6AAD-4602-A073-0CCFEB0F0EC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B7DC41C4-955D-47D5-8C77-5244B863944A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3C16E6D6-5BBC-4AFA-B8F0-026B07FBED61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1D3A3E39-97F2-43DA-8B97-927DE5D2D0E9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E042500A-0514-438F-AF10-C68F83671A4E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FE420316-7781-4032-A918-08317F735FC9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1FA29020-BFBA-444B-835F-04AB443AF18F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BEB37623-D4B8-47C2-AE64-6461A6687A65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98014DD4-CC9A-4324-926D-A77F081D696D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3B6518C4-02F3-487E-BF20-709B1509D9EA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D8E568D0-43A1-4DE8-8D1D-6944C5E996D6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kern="0" dirty="0"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2" name="Responsible [Sticker]" hidden="1">
            <a:extLst>
              <a:ext uri="{FF2B5EF4-FFF2-40B4-BE49-F238E27FC236}">
                <a16:creationId xmlns:a16="http://schemas.microsoft.com/office/drawing/2014/main" id="{BFC5618D-B60B-4B1A-A73E-DAB3F3FB8242}"/>
              </a:ext>
            </a:extLst>
          </p:cNvPr>
          <p:cNvSpPr>
            <a:spLocks/>
          </p:cNvSpPr>
          <p:nvPr userDrawn="1"/>
        </p:nvSpPr>
        <p:spPr>
          <a:xfrm>
            <a:off x="10071105" y="896931"/>
            <a:ext cx="2124070" cy="59540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Responsible: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Name Lastname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52F0071A-C5C7-421A-ADCA-E64630A41DB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F83BC079-54FC-475E-8299-A4DFE4C88BB1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581F00A0-AD1A-4C3D-BE7B-F9677CE81158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D427727D-BA66-4042-8BCF-AF88837D9D3C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2FA810C3-64A0-4A0F-9F43-65842836E9AD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B875130C-0E29-4CA1-8303-125D3A468144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A80D4FEA-4656-421C-B666-9DC856C7810C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yyyy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-MM-dd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hh:mm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65CE8BC4-5906-4A49-8DFF-39A726D885AE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yyyy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-MM-dd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hh:mm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F61101C5-2D03-4FF8-BE0C-7688E90F8A88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1461392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1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>
          <a:schemeClr val="accent1"/>
        </a:buClr>
        <a:buSzPct val="80000"/>
        <a:buFontTx/>
        <a:buNone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accent1"/>
        </a:buClr>
        <a:buSzPct val="100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120000"/>
        <a:buFont typeface="Arial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7.xml"/><Relationship Id="rId1" Type="http://schemas.openxmlformats.org/officeDocument/2006/relationships/customXml" Target="../../customXml/item6.xm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customXml" Target="../../customXml/item21.xml"/><Relationship Id="rId1" Type="http://schemas.openxmlformats.org/officeDocument/2006/relationships/customXml" Target="../../customXml/item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customXml" Target="../../customXml/item23.xml"/><Relationship Id="rId1" Type="http://schemas.openxmlformats.org/officeDocument/2006/relationships/customXml" Target="../../customXml/item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customXml" Target="../../customXml/item14.xml"/><Relationship Id="rId1" Type="http://schemas.openxmlformats.org/officeDocument/2006/relationships/customXml" Target="../../customXml/item17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customXml" Target="../../customXml/item5.xml"/><Relationship Id="rId1" Type="http://schemas.openxmlformats.org/officeDocument/2006/relationships/customXml" Target="../../customXml/item15.xml"/><Relationship Id="rId4" Type="http://schemas.openxmlformats.org/officeDocument/2006/relationships/notesSlide" Target="../notesSlides/notes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customXml" Target="../../customXml/item10.xml"/><Relationship Id="rId1" Type="http://schemas.openxmlformats.org/officeDocument/2006/relationships/customXml" Target="../../customXml/item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customXml" Target="../../customXml/item19.xml"/><Relationship Id="rId1" Type="http://schemas.openxmlformats.org/officeDocument/2006/relationships/customXml" Target="../../customXml/item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tner Logo Placeholder" descr="Partner logo placeholder">
            <a:extLst>
              <a:ext uri="{FF2B5EF4-FFF2-40B4-BE49-F238E27FC236}">
                <a16:creationId xmlns:a16="http://schemas.microsoft.com/office/drawing/2014/main" id="{D905458A-E036-F04A-97D5-3AE9A8B072F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6" name="TextBox 5" descr="{&quot;templafy&quot;:{&quot;id&quot;:&quot;c8c10e92-5dd9-42f1-9ad3-8ff82991f8a2&quot;}}">
            <a:extLst>
              <a:ext uri="{FF2B5EF4-FFF2-40B4-BE49-F238E27FC236}">
                <a16:creationId xmlns:a16="http://schemas.microsoft.com/office/drawing/2014/main" id="{72079642-290C-4A22-BA58-1C7404B2F8AD}"/>
              </a:ext>
            </a:extLst>
          </p:cNvPr>
          <p:cNvSpPr txBox="1">
            <a:spLocks/>
          </p:cNvSpPr>
          <p:nvPr/>
        </p:nvSpPr>
        <p:spPr>
          <a:xfrm>
            <a:off x="288000" y="5339187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</a:rPr>
              <a:t>July 29, 2022</a:t>
            </a:r>
          </a:p>
        </p:txBody>
      </p:sp>
      <p:sp>
        <p:nvSpPr>
          <p:cNvPr id="7" name="TextBox 6" descr="{&quot;templafy&quot;:{&quot;id&quot;:&quot;93b7419f-1297-4252-b279-7d0756260f6b&quot;}}">
            <a:extLst>
              <a:ext uri="{FF2B5EF4-FFF2-40B4-BE49-F238E27FC236}">
                <a16:creationId xmlns:a16="http://schemas.microsoft.com/office/drawing/2014/main" id="{E6058941-2A88-4DDB-B01B-FD2BCBD67098}"/>
              </a:ext>
            </a:extLst>
          </p:cNvPr>
          <p:cNvSpPr txBox="1"/>
          <p:nvPr/>
        </p:nvSpPr>
        <p:spPr>
          <a:xfrm>
            <a:off x="288000" y="5135836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</a:rPr>
              <a:t>Jost-Tomke Müller, Nathalie Möck, Babett Müller, Mathis </a:t>
            </a:r>
            <a:r>
              <a:rPr lang="en-US" sz="1400" dirty="0" err="1">
                <a:solidFill>
                  <a:schemeClr val="tx1"/>
                </a:solidFill>
                <a:latin typeface="+mn-lt"/>
              </a:rPr>
              <a:t>Neunzig</a:t>
            </a:r>
            <a:endParaRPr lang="en-US" sz="1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Presentation Title"/>
          <p:cNvSpPr>
            <a:spLocks noGrp="1"/>
          </p:cNvSpPr>
          <p:nvPr>
            <p:ph type="title"/>
          </p:nvPr>
        </p:nvSpPr>
        <p:spPr>
          <a:xfrm>
            <a:off x="288000" y="4024430"/>
            <a:ext cx="11628000" cy="997196"/>
          </a:xfrm>
        </p:spPr>
        <p:txBody>
          <a:bodyPr/>
          <a:lstStyle/>
          <a:p>
            <a:r>
              <a:rPr lang="en-US" dirty="0" err="1"/>
              <a:t>Verteilte</a:t>
            </a:r>
            <a:r>
              <a:rPr lang="en-US" dirty="0"/>
              <a:t> </a:t>
            </a:r>
            <a:r>
              <a:rPr lang="en-US" dirty="0" err="1"/>
              <a:t>Systeme</a:t>
            </a:r>
            <a:r>
              <a:rPr lang="en-US" dirty="0"/>
              <a:t>: </a:t>
            </a:r>
            <a:r>
              <a:rPr lang="en-US" dirty="0" err="1"/>
              <a:t>Portfolioprüfung</a:t>
            </a:r>
            <a:r>
              <a:rPr lang="en-US" dirty="0"/>
              <a:t> </a:t>
            </a:r>
            <a:r>
              <a:rPr lang="en-US" dirty="0" err="1"/>
              <a:t>Lamporttime</a:t>
            </a:r>
            <a:endParaRPr lang="de-DE" dirty="0"/>
          </a:p>
        </p:txBody>
      </p:sp>
      <p:pic>
        <p:nvPicPr>
          <p:cNvPr id="27" name="Illustration">
            <a:extLst>
              <a:ext uri="{FF2B5EF4-FFF2-40B4-BE49-F238E27FC236}">
                <a16:creationId xmlns:a16="http://schemas.microsoft.com/office/drawing/2014/main" id="{54B8DE64-B0DE-4349-852B-C688CD822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5"/>
          <a:srcRect t="3109" b="3109"/>
          <a:stretch/>
        </p:blipFill>
        <p:spPr>
          <a:xfrm>
            <a:off x="1" y="0"/>
            <a:ext cx="12193200" cy="3430006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7801B4A-EC33-D72C-5423-70364AD70CAE}"/>
              </a:ext>
            </a:extLst>
          </p:cNvPr>
          <p:cNvSpPr/>
          <p:nvPr/>
        </p:nvSpPr>
        <p:spPr bwMode="gray">
          <a:xfrm>
            <a:off x="9773392" y="6161088"/>
            <a:ext cx="2256312" cy="512844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dirty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395721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44F3B-2A41-5542-AFD4-FC75F7DC3C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4001" y="1177589"/>
            <a:ext cx="11186477" cy="136372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Aufgabe C:</a:t>
            </a:r>
            <a:endParaRPr lang="en-US" i="1" dirty="0"/>
          </a:p>
          <a:p>
            <a:r>
              <a:rPr lang="en-GB" i="1" dirty="0" err="1"/>
              <a:t>Erweitern</a:t>
            </a:r>
            <a:r>
              <a:rPr lang="en-GB" i="1" dirty="0"/>
              <a:t> Sie das </a:t>
            </a:r>
            <a:r>
              <a:rPr lang="en-GB" i="1" dirty="0" err="1"/>
              <a:t>Programm</a:t>
            </a:r>
            <a:r>
              <a:rPr lang="en-GB" i="1" dirty="0"/>
              <a:t> um </a:t>
            </a:r>
            <a:r>
              <a:rPr lang="en-GB" i="1" dirty="0" err="1"/>
              <a:t>Lamport-Uhren</a:t>
            </a:r>
            <a:r>
              <a:rPr lang="en-GB" i="1" dirty="0"/>
              <a:t>. </a:t>
            </a:r>
            <a:r>
              <a:rPr lang="en-GB" i="1" dirty="0" err="1"/>
              <a:t>Implementieren</a:t>
            </a:r>
            <a:r>
              <a:rPr lang="en-GB" i="1" dirty="0"/>
              <a:t> Sie für die </a:t>
            </a:r>
            <a:r>
              <a:rPr lang="en-GB" i="1" dirty="0" err="1"/>
              <a:t>Lamport’schen</a:t>
            </a:r>
            <a:r>
              <a:rPr lang="en-GB" i="1" dirty="0"/>
              <a:t> </a:t>
            </a:r>
            <a:r>
              <a:rPr lang="en-GB" i="1" dirty="0" err="1"/>
              <a:t>Zeitstempel</a:t>
            </a:r>
            <a:r>
              <a:rPr lang="en-GB" i="1" dirty="0"/>
              <a:t> </a:t>
            </a:r>
            <a:r>
              <a:rPr lang="en-GB" i="1" dirty="0" err="1"/>
              <a:t>ein</a:t>
            </a:r>
            <a:r>
              <a:rPr lang="en-GB" i="1" dirty="0"/>
              <a:t> Modul </a:t>
            </a:r>
            <a:r>
              <a:rPr lang="en-GB" i="1" dirty="0" err="1"/>
              <a:t>lamporttime</a:t>
            </a:r>
            <a:r>
              <a:rPr lang="en-GB" i="1" dirty="0"/>
              <a:t>. </a:t>
            </a:r>
            <a:r>
              <a:rPr lang="en-GB" i="1" dirty="0" err="1"/>
              <a:t>Senden</a:t>
            </a:r>
            <a:r>
              <a:rPr lang="en-GB" i="1" dirty="0"/>
              <a:t> Sie die Timestamps an den Logger </a:t>
            </a:r>
            <a:r>
              <a:rPr lang="en-GB" i="1" dirty="0" err="1"/>
              <a:t>mit</a:t>
            </a:r>
            <a:r>
              <a:rPr lang="en-GB" i="1" dirty="0"/>
              <a:t>, der </a:t>
            </a:r>
            <a:r>
              <a:rPr lang="en-GB" i="1" dirty="0" err="1"/>
              <a:t>sie</a:t>
            </a:r>
            <a:r>
              <a:rPr lang="en-GB" i="1" dirty="0"/>
              <a:t> </a:t>
            </a:r>
            <a:r>
              <a:rPr lang="en-GB" i="1" dirty="0" err="1"/>
              <a:t>mit</a:t>
            </a:r>
            <a:r>
              <a:rPr lang="en-GB" i="1" dirty="0"/>
              <a:t> </a:t>
            </a:r>
            <a:r>
              <a:rPr lang="en-GB" i="1" dirty="0" err="1"/>
              <a:t>ausgibt</a:t>
            </a:r>
            <a:r>
              <a:rPr lang="en-GB" i="1" dirty="0"/>
              <a:t>. </a:t>
            </a:r>
            <a:r>
              <a:rPr lang="en-GB" i="1" dirty="0" err="1"/>
              <a:t>Experimentieren</a:t>
            </a:r>
            <a:r>
              <a:rPr lang="en-GB" i="1" dirty="0"/>
              <a:t> Sie </a:t>
            </a:r>
            <a:r>
              <a:rPr lang="en-GB" i="1" dirty="0" err="1"/>
              <a:t>mit</a:t>
            </a:r>
            <a:r>
              <a:rPr lang="en-GB" i="1" dirty="0"/>
              <a:t> </a:t>
            </a:r>
            <a:r>
              <a:rPr lang="en-GB" i="1" dirty="0" err="1"/>
              <a:t>unterschiedlichen</a:t>
            </a:r>
            <a:r>
              <a:rPr lang="en-GB" i="1" dirty="0"/>
              <a:t> </a:t>
            </a:r>
            <a:r>
              <a:rPr lang="en-GB" i="1" dirty="0" err="1"/>
              <a:t>Werten</a:t>
            </a:r>
            <a:r>
              <a:rPr lang="en-GB" i="1" dirty="0"/>
              <a:t> fur den Jitter. </a:t>
            </a:r>
            <a:r>
              <a:rPr lang="en-GB" i="1" dirty="0" err="1"/>
              <a:t>Welche</a:t>
            </a:r>
            <a:r>
              <a:rPr lang="en-GB" i="1" dirty="0"/>
              <a:t> </a:t>
            </a:r>
            <a:r>
              <a:rPr lang="en-GB" i="1" dirty="0" err="1"/>
              <a:t>Probleme</a:t>
            </a:r>
            <a:r>
              <a:rPr lang="en-GB" i="1" dirty="0"/>
              <a:t> </a:t>
            </a:r>
            <a:r>
              <a:rPr lang="en-GB" i="1" dirty="0" err="1"/>
              <a:t>mit</a:t>
            </a:r>
            <a:r>
              <a:rPr lang="en-GB" i="1" dirty="0"/>
              <a:t> der </a:t>
            </a:r>
            <a:r>
              <a:rPr lang="en-GB" i="1" dirty="0" err="1"/>
              <a:t>Reihenfolge</a:t>
            </a:r>
            <a:r>
              <a:rPr lang="en-GB" i="1" dirty="0"/>
              <a:t> der  </a:t>
            </a:r>
            <a:r>
              <a:rPr lang="en-GB" i="1" dirty="0" err="1"/>
              <a:t>Ausgabe</a:t>
            </a:r>
            <a:r>
              <a:rPr lang="en-GB" i="1" dirty="0"/>
              <a:t> </a:t>
            </a:r>
            <a:r>
              <a:rPr lang="en-GB" i="1" dirty="0" err="1"/>
              <a:t>zeigen</a:t>
            </a:r>
            <a:r>
              <a:rPr lang="en-GB" i="1" dirty="0"/>
              <a:t> </a:t>
            </a:r>
            <a:r>
              <a:rPr lang="en-GB" i="1" dirty="0" err="1"/>
              <a:t>sich</a:t>
            </a:r>
            <a:r>
              <a:rPr lang="en-GB" i="1" dirty="0"/>
              <a:t>? </a:t>
            </a:r>
            <a:r>
              <a:rPr lang="en-GB" i="1" dirty="0" err="1"/>
              <a:t>Fügen</a:t>
            </a:r>
            <a:r>
              <a:rPr lang="en-GB" i="1" dirty="0"/>
              <a:t> Sie </a:t>
            </a:r>
            <a:r>
              <a:rPr lang="en-GB" i="1" dirty="0" err="1"/>
              <a:t>Ihrem</a:t>
            </a:r>
            <a:r>
              <a:rPr lang="en-GB" i="1" dirty="0"/>
              <a:t> </a:t>
            </a:r>
            <a:r>
              <a:rPr lang="en-GB" i="1" dirty="0" err="1"/>
              <a:t>Programmcode</a:t>
            </a:r>
            <a:r>
              <a:rPr lang="en-GB" i="1" dirty="0"/>
              <a:t> </a:t>
            </a:r>
            <a:r>
              <a:rPr lang="en-GB" i="1" dirty="0" err="1"/>
              <a:t>eine</a:t>
            </a:r>
            <a:r>
              <a:rPr lang="en-GB" i="1" dirty="0"/>
              <a:t> </a:t>
            </a:r>
            <a:r>
              <a:rPr lang="en-GB" i="1" dirty="0" err="1"/>
              <a:t>Beschreibung</a:t>
            </a:r>
            <a:r>
              <a:rPr lang="en-GB" i="1" dirty="0"/>
              <a:t> </a:t>
            </a:r>
            <a:r>
              <a:rPr lang="en-GB" i="1" dirty="0" err="1"/>
              <a:t>bei</a:t>
            </a:r>
            <a:r>
              <a:rPr lang="en-GB" i="1" dirty="0"/>
              <a:t>.</a:t>
            </a:r>
            <a:endParaRPr lang="en-US" i="1" dirty="0"/>
          </a:p>
        </p:txBody>
      </p:sp>
      <p:sp>
        <p:nvSpPr>
          <p:cNvPr id="24" name="Title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Aufgabe C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B291728-1C1D-CF94-C50D-0E8832E97812}"/>
              </a:ext>
            </a:extLst>
          </p:cNvPr>
          <p:cNvSpPr txBox="1">
            <a:spLocks/>
          </p:cNvSpPr>
          <p:nvPr/>
        </p:nvSpPr>
        <p:spPr bwMode="black">
          <a:xfrm>
            <a:off x="504001" y="2909455"/>
            <a:ext cx="10801308" cy="333696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856" indent="-179964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Grundidee</a:t>
            </a:r>
            <a:r>
              <a:rPr lang="en-US" dirty="0"/>
              <a:t> des </a:t>
            </a:r>
            <a:r>
              <a:rPr lang="en-US" dirty="0" err="1"/>
              <a:t>Programms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4 Worker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1 Logger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Worker </a:t>
            </a:r>
            <a:r>
              <a:rPr lang="en-US" dirty="0" err="1"/>
              <a:t>senden</a:t>
            </a:r>
            <a:r>
              <a:rPr lang="en-US" dirty="0"/>
              <a:t> und </a:t>
            </a:r>
            <a:r>
              <a:rPr lang="en-US" dirty="0" err="1"/>
              <a:t>empfangen</a:t>
            </a:r>
            <a:r>
              <a:rPr lang="en-US" dirty="0"/>
              <a:t> </a:t>
            </a:r>
            <a:r>
              <a:rPr lang="en-US" dirty="0" err="1"/>
              <a:t>Nachrichten</a:t>
            </a:r>
            <a:r>
              <a:rPr lang="en-US" dirty="0"/>
              <a:t> an </a:t>
            </a:r>
            <a:r>
              <a:rPr lang="en-US" dirty="0" err="1"/>
              <a:t>bzw</a:t>
            </a:r>
            <a:r>
              <a:rPr lang="en-US" dirty="0"/>
              <a:t>. von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anderen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Logger </a:t>
            </a:r>
            <a:r>
              <a:rPr lang="en-US" dirty="0" err="1"/>
              <a:t>loggt</a:t>
            </a:r>
            <a:r>
              <a:rPr lang="en-US" dirty="0"/>
              <a:t> die </a:t>
            </a:r>
            <a:r>
              <a:rPr lang="en-US" dirty="0" err="1"/>
              <a:t>jeweiligen</a:t>
            </a:r>
            <a:r>
              <a:rPr lang="en-US" dirty="0"/>
              <a:t> </a:t>
            </a:r>
            <a:r>
              <a:rPr lang="en-US" dirty="0" err="1"/>
              <a:t>Nachichten</a:t>
            </a:r>
            <a:r>
              <a:rPr lang="en-US" dirty="0"/>
              <a:t>, </a:t>
            </a:r>
            <a:r>
              <a:rPr lang="en-US" dirty="0" err="1">
                <a:solidFill>
                  <a:srgbClr val="00B050"/>
                </a:solidFill>
              </a:rPr>
              <a:t>jedoch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 err="1">
                <a:solidFill>
                  <a:srgbClr val="00B050"/>
                </a:solidFill>
              </a:rPr>
              <a:t>mit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 err="1">
                <a:solidFill>
                  <a:srgbClr val="00B050"/>
                </a:solidFill>
              </a:rPr>
              <a:t>einem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 err="1">
                <a:solidFill>
                  <a:srgbClr val="00B050"/>
                </a:solidFill>
              </a:rPr>
              <a:t>Lamport-Zeitstempel</a:t>
            </a:r>
            <a:endParaRPr lang="en-US" dirty="0">
              <a:solidFill>
                <a:srgbClr val="00B05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399334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CC7A49-BF76-FF85-AB51-84A693432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837" y="406400"/>
            <a:ext cx="79375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284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29B6AF-B64A-CE34-FCD3-1C9EC8098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3" y="1286700"/>
            <a:ext cx="5757877" cy="44609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0E3322-7443-3638-FA78-EC8750C2F1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3890" y="707613"/>
            <a:ext cx="6245907" cy="564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62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AC80FF-15B3-6F11-B91E-FE8089D1A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163" y="0"/>
            <a:ext cx="44368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55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552796-AE05-E2C7-623D-7E42DA9F9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133" y="0"/>
            <a:ext cx="52269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2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44F3B-2A41-5542-AFD4-FC75F7DC3C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4001" y="1177589"/>
            <a:ext cx="11186477" cy="1363729"/>
          </a:xfrm>
        </p:spPr>
        <p:txBody>
          <a:bodyPr>
            <a:noAutofit/>
          </a:bodyPr>
          <a:lstStyle/>
          <a:p>
            <a:r>
              <a:rPr lang="en-US" sz="1400" dirty="0"/>
              <a:t>Aufgabe D:</a:t>
            </a:r>
            <a:endParaRPr lang="en-US" sz="1400" i="1" dirty="0"/>
          </a:p>
          <a:p>
            <a:r>
              <a:rPr lang="en-GB" sz="1400" i="1" dirty="0" err="1"/>
              <a:t>Ändern</a:t>
            </a:r>
            <a:r>
              <a:rPr lang="en-GB" sz="1400" i="1" dirty="0"/>
              <a:t> Sie nun den Logger und das Modul </a:t>
            </a:r>
            <a:r>
              <a:rPr lang="en-GB" sz="1400" i="1" dirty="0" err="1"/>
              <a:t>lamporttime</a:t>
            </a:r>
            <a:r>
              <a:rPr lang="en-GB" sz="1400" i="1" dirty="0"/>
              <a:t> so ab, </a:t>
            </a:r>
            <a:r>
              <a:rPr lang="en-GB" sz="1400" i="1" dirty="0" err="1"/>
              <a:t>dass</a:t>
            </a:r>
            <a:r>
              <a:rPr lang="en-GB" sz="1400" i="1" dirty="0"/>
              <a:t> die </a:t>
            </a:r>
            <a:r>
              <a:rPr lang="en-GB" sz="1400" i="1" dirty="0" err="1"/>
              <a:t>Reihenfolgeprobleme</a:t>
            </a:r>
            <a:r>
              <a:rPr lang="en-GB" sz="1400" i="1" dirty="0"/>
              <a:t> (</a:t>
            </a:r>
            <a:r>
              <a:rPr lang="en-GB" sz="1400" i="1" dirty="0" err="1"/>
              <a:t>unabhängig</a:t>
            </a:r>
            <a:r>
              <a:rPr lang="en-GB" sz="1400" i="1" dirty="0"/>
              <a:t> </a:t>
            </a:r>
            <a:r>
              <a:rPr lang="en-GB" sz="1400" i="1" dirty="0" err="1"/>
              <a:t>vom</a:t>
            </a:r>
            <a:r>
              <a:rPr lang="en-GB" sz="1400" i="1" dirty="0"/>
              <a:t> Jitter) </a:t>
            </a:r>
            <a:r>
              <a:rPr lang="en-GB" sz="1400" i="1" dirty="0" err="1"/>
              <a:t>nicht</a:t>
            </a:r>
            <a:r>
              <a:rPr lang="en-GB" sz="1400" i="1" dirty="0"/>
              <a:t> </a:t>
            </a:r>
            <a:r>
              <a:rPr lang="en-GB" sz="1400" i="1" dirty="0" err="1"/>
              <a:t>mehr</a:t>
            </a:r>
            <a:r>
              <a:rPr lang="en-GB" sz="1400" i="1" dirty="0"/>
              <a:t> </a:t>
            </a:r>
            <a:r>
              <a:rPr lang="en-GB" sz="1400" i="1" dirty="0" err="1"/>
              <a:t>auftreten</a:t>
            </a:r>
            <a:r>
              <a:rPr lang="en-GB" sz="1400" i="1" dirty="0"/>
              <a:t>. </a:t>
            </a:r>
            <a:r>
              <a:rPr lang="en-GB" sz="1400" i="1" dirty="0" err="1"/>
              <a:t>Erweitern</a:t>
            </a:r>
            <a:r>
              <a:rPr lang="en-GB" sz="1400" i="1" dirty="0"/>
              <a:t> Sie </a:t>
            </a:r>
            <a:r>
              <a:rPr lang="en-GB" sz="1400" i="1" dirty="0" err="1"/>
              <a:t>insbesondere</a:t>
            </a:r>
            <a:r>
              <a:rPr lang="en-GB" sz="1400" i="1" dirty="0"/>
              <a:t> den Logger </a:t>
            </a:r>
            <a:r>
              <a:rPr lang="en-GB" sz="1400" i="1" dirty="0" err="1"/>
              <a:t>hierzu</a:t>
            </a:r>
            <a:r>
              <a:rPr lang="en-GB" sz="1400" i="1" dirty="0"/>
              <a:t> um </a:t>
            </a:r>
            <a:r>
              <a:rPr lang="en-GB" sz="1400" i="1" dirty="0" err="1"/>
              <a:t>eine</a:t>
            </a:r>
            <a:r>
              <a:rPr lang="en-GB" sz="1400" i="1" dirty="0"/>
              <a:t> Message-Queue, </a:t>
            </a:r>
            <a:r>
              <a:rPr lang="en-GB" sz="1400" i="1" dirty="0" err="1"/>
              <a:t>welche</a:t>
            </a:r>
            <a:r>
              <a:rPr lang="en-GB" sz="1400" i="1" dirty="0"/>
              <a:t> die </a:t>
            </a:r>
            <a:r>
              <a:rPr lang="en-GB" sz="1400" i="1" dirty="0" err="1"/>
              <a:t>eingehenden</a:t>
            </a:r>
            <a:r>
              <a:rPr lang="en-GB" sz="1400" i="1" dirty="0"/>
              <a:t> Messages </a:t>
            </a:r>
            <a:r>
              <a:rPr lang="en-GB" sz="1400" i="1" dirty="0" err="1"/>
              <a:t>vor</a:t>
            </a:r>
            <a:r>
              <a:rPr lang="en-GB" sz="1400" i="1" dirty="0"/>
              <a:t> </a:t>
            </a:r>
            <a:r>
              <a:rPr lang="en-GB" sz="1400" i="1" dirty="0" err="1"/>
              <a:t>dem</a:t>
            </a:r>
            <a:r>
              <a:rPr lang="en-GB" sz="1400" i="1" dirty="0"/>
              <a:t> </a:t>
            </a:r>
            <a:r>
              <a:rPr lang="en-GB" sz="1400" i="1" dirty="0" err="1"/>
              <a:t>Ausgeben</a:t>
            </a:r>
            <a:r>
              <a:rPr lang="en-GB" sz="1400" i="1" dirty="0"/>
              <a:t> </a:t>
            </a:r>
            <a:r>
              <a:rPr lang="en-GB" sz="1400" i="1" dirty="0" err="1"/>
              <a:t>genau</a:t>
            </a:r>
            <a:r>
              <a:rPr lang="en-GB" sz="1400" i="1" dirty="0"/>
              <a:t> </a:t>
            </a:r>
            <a:r>
              <a:rPr lang="en-GB" sz="1400" i="1" dirty="0" err="1"/>
              <a:t>solange</a:t>
            </a:r>
            <a:r>
              <a:rPr lang="en-GB" sz="1400" i="1" dirty="0"/>
              <a:t> </a:t>
            </a:r>
            <a:r>
              <a:rPr lang="en-GB" sz="1400" i="1" dirty="0" err="1"/>
              <a:t>zuruckbehält</a:t>
            </a:r>
            <a:r>
              <a:rPr lang="en-GB" sz="1400" i="1" dirty="0"/>
              <a:t>, bis es </a:t>
            </a:r>
            <a:r>
              <a:rPr lang="en-GB" sz="1400" i="1" dirty="0" err="1"/>
              <a:t>sicher</a:t>
            </a:r>
            <a:r>
              <a:rPr lang="en-GB" sz="1400" i="1" dirty="0"/>
              <a:t> </a:t>
            </a:r>
            <a:r>
              <a:rPr lang="en-GB" sz="1400" i="1" dirty="0" err="1"/>
              <a:t>ist</a:t>
            </a:r>
            <a:r>
              <a:rPr lang="en-GB" sz="1400" i="1" dirty="0"/>
              <a:t>, </a:t>
            </a:r>
            <a:r>
              <a:rPr lang="en-GB" sz="1400" i="1" dirty="0" err="1"/>
              <a:t>dass</a:t>
            </a:r>
            <a:r>
              <a:rPr lang="en-GB" sz="1400" i="1" dirty="0"/>
              <a:t> die </a:t>
            </a:r>
            <a:r>
              <a:rPr lang="en-GB" sz="1400" i="1" dirty="0" err="1"/>
              <a:t>korrekte</a:t>
            </a:r>
            <a:r>
              <a:rPr lang="en-GB" sz="1400" i="1" dirty="0"/>
              <a:t> </a:t>
            </a:r>
            <a:r>
              <a:rPr lang="en-GB" sz="1400" i="1" dirty="0" err="1"/>
              <a:t>Reihenfolge</a:t>
            </a:r>
            <a:r>
              <a:rPr lang="en-GB" sz="1400" i="1" dirty="0"/>
              <a:t> </a:t>
            </a:r>
            <a:r>
              <a:rPr lang="en-GB" sz="1400" i="1" dirty="0" err="1"/>
              <a:t>eingehalten</a:t>
            </a:r>
            <a:r>
              <a:rPr lang="en-GB" sz="1400" i="1" dirty="0"/>
              <a:t> warden </a:t>
            </a:r>
            <a:r>
              <a:rPr lang="en-GB" sz="1400" i="1" dirty="0" err="1"/>
              <a:t>kann</a:t>
            </a:r>
            <a:r>
              <a:rPr lang="en-GB" sz="1400" i="1" dirty="0"/>
              <a:t>. </a:t>
            </a:r>
            <a:r>
              <a:rPr lang="en-GB" sz="1400" i="1" dirty="0" err="1"/>
              <a:t>Überlegen</a:t>
            </a:r>
            <a:r>
              <a:rPr lang="en-GB" sz="1400" i="1" dirty="0"/>
              <a:t> Sie </a:t>
            </a:r>
            <a:r>
              <a:rPr lang="en-GB" sz="1400" i="1" dirty="0" err="1"/>
              <a:t>zunächst</a:t>
            </a:r>
            <a:r>
              <a:rPr lang="en-GB" sz="1400" i="1" dirty="0"/>
              <a:t>, </a:t>
            </a:r>
            <a:r>
              <a:rPr lang="en-GB" sz="1400" i="1" dirty="0" err="1"/>
              <a:t>wie</a:t>
            </a:r>
            <a:r>
              <a:rPr lang="en-GB" sz="1400" i="1" dirty="0"/>
              <a:t> </a:t>
            </a:r>
            <a:r>
              <a:rPr lang="en-GB" sz="1400" i="1" dirty="0" err="1"/>
              <a:t>sich</a:t>
            </a:r>
            <a:r>
              <a:rPr lang="en-GB" sz="1400" i="1" dirty="0"/>
              <a:t> das </a:t>
            </a:r>
            <a:r>
              <a:rPr lang="en-GB" sz="1400" i="1" dirty="0" err="1"/>
              <a:t>erreichen</a:t>
            </a:r>
            <a:r>
              <a:rPr lang="en-GB" sz="1400" i="1" dirty="0"/>
              <a:t> </a:t>
            </a:r>
            <a:r>
              <a:rPr lang="en-GB" sz="1400" i="1" dirty="0" err="1"/>
              <a:t>lässt</a:t>
            </a:r>
            <a:r>
              <a:rPr lang="en-GB" sz="1400" i="1" dirty="0"/>
              <a:t>. </a:t>
            </a:r>
            <a:r>
              <a:rPr lang="en-GB" sz="1400" i="1" dirty="0" err="1"/>
              <a:t>Beschreiben</a:t>
            </a:r>
            <a:r>
              <a:rPr lang="en-GB" sz="1400" i="1" dirty="0"/>
              <a:t> Sie </a:t>
            </a:r>
            <a:r>
              <a:rPr lang="en-GB" sz="1400" i="1" dirty="0" err="1"/>
              <a:t>Ihre</a:t>
            </a:r>
            <a:r>
              <a:rPr lang="en-GB" sz="1400" i="1" dirty="0"/>
              <a:t> Idee und </a:t>
            </a:r>
            <a:r>
              <a:rPr lang="en-GB" sz="1400" i="1" dirty="0" err="1"/>
              <a:t>bewerten</a:t>
            </a:r>
            <a:r>
              <a:rPr lang="en-GB" sz="1400" i="1" dirty="0"/>
              <a:t> Sie </a:t>
            </a:r>
            <a:r>
              <a:rPr lang="en-GB" sz="1400" i="1" dirty="0" err="1"/>
              <a:t>Ihre</a:t>
            </a:r>
            <a:r>
              <a:rPr lang="en-GB" sz="1400" i="1" dirty="0"/>
              <a:t> </a:t>
            </a:r>
            <a:r>
              <a:rPr lang="en-GB" sz="1400" i="1" dirty="0" err="1"/>
              <a:t>Lösung</a:t>
            </a:r>
            <a:r>
              <a:rPr lang="en-GB" sz="1400" i="1" dirty="0"/>
              <a:t>!</a:t>
            </a:r>
            <a:endParaRPr lang="en-US" sz="1400" i="1" dirty="0"/>
          </a:p>
        </p:txBody>
      </p:sp>
      <p:sp>
        <p:nvSpPr>
          <p:cNvPr id="24" name="Title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Aufgabe D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B291728-1C1D-CF94-C50D-0E8832E97812}"/>
              </a:ext>
            </a:extLst>
          </p:cNvPr>
          <p:cNvSpPr txBox="1">
            <a:spLocks/>
          </p:cNvSpPr>
          <p:nvPr/>
        </p:nvSpPr>
        <p:spPr bwMode="black">
          <a:xfrm>
            <a:off x="504001" y="2909455"/>
            <a:ext cx="10801308" cy="333696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856" indent="-179964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Grundidee</a:t>
            </a:r>
            <a:r>
              <a:rPr lang="en-US" dirty="0"/>
              <a:t> des </a:t>
            </a:r>
            <a:r>
              <a:rPr lang="en-US" dirty="0" err="1"/>
              <a:t>Programms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4 Worker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1 Logger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Worker </a:t>
            </a:r>
            <a:r>
              <a:rPr lang="en-US" dirty="0" err="1"/>
              <a:t>senden</a:t>
            </a:r>
            <a:r>
              <a:rPr lang="en-US" dirty="0"/>
              <a:t> und </a:t>
            </a:r>
            <a:r>
              <a:rPr lang="en-US" dirty="0" err="1"/>
              <a:t>empfangen</a:t>
            </a:r>
            <a:r>
              <a:rPr lang="en-US" dirty="0"/>
              <a:t> </a:t>
            </a:r>
            <a:r>
              <a:rPr lang="en-US" dirty="0" err="1"/>
              <a:t>Nachrichten</a:t>
            </a:r>
            <a:r>
              <a:rPr lang="en-US" dirty="0"/>
              <a:t> an </a:t>
            </a:r>
            <a:r>
              <a:rPr lang="en-US" dirty="0" err="1"/>
              <a:t>bzw</a:t>
            </a:r>
            <a:r>
              <a:rPr lang="en-US" dirty="0"/>
              <a:t>. von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anderen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Logger </a:t>
            </a:r>
            <a:r>
              <a:rPr lang="en-US" dirty="0" err="1"/>
              <a:t>loggt</a:t>
            </a:r>
            <a:r>
              <a:rPr lang="en-US" dirty="0"/>
              <a:t> die </a:t>
            </a:r>
            <a:r>
              <a:rPr lang="en-US" dirty="0" err="1"/>
              <a:t>jeweiligen</a:t>
            </a:r>
            <a:r>
              <a:rPr lang="en-US" dirty="0"/>
              <a:t> </a:t>
            </a:r>
            <a:r>
              <a:rPr lang="en-US" dirty="0" err="1"/>
              <a:t>Nachichten</a:t>
            </a:r>
            <a:r>
              <a:rPr lang="en-US" dirty="0"/>
              <a:t>, </a:t>
            </a:r>
            <a:r>
              <a:rPr lang="en-US" dirty="0" err="1"/>
              <a:t>jedoch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Lamport-Zeitstempel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Die Logs warden </a:t>
            </a:r>
            <a:r>
              <a:rPr lang="en-US" dirty="0" err="1">
                <a:solidFill>
                  <a:srgbClr val="00B050"/>
                </a:solidFill>
              </a:rPr>
              <a:t>sortiert</a:t>
            </a:r>
            <a:r>
              <a:rPr lang="en-US" dirty="0">
                <a:solidFill>
                  <a:srgbClr val="00B050"/>
                </a:solidFill>
              </a:rPr>
              <a:t> und erst </a:t>
            </a:r>
            <a:r>
              <a:rPr lang="en-US" dirty="0" err="1">
                <a:solidFill>
                  <a:srgbClr val="00B050"/>
                </a:solidFill>
              </a:rPr>
              <a:t>ausgegeben</a:t>
            </a:r>
            <a:r>
              <a:rPr lang="en-US" dirty="0">
                <a:solidFill>
                  <a:srgbClr val="00B050"/>
                </a:solidFill>
              </a:rPr>
              <a:t>, </a:t>
            </a:r>
            <a:r>
              <a:rPr lang="en-US" dirty="0" err="1">
                <a:solidFill>
                  <a:srgbClr val="00B050"/>
                </a:solidFill>
              </a:rPr>
              <a:t>wenn</a:t>
            </a:r>
            <a:r>
              <a:rPr lang="en-US" dirty="0">
                <a:solidFill>
                  <a:srgbClr val="00B050"/>
                </a:solidFill>
              </a:rPr>
              <a:t> die </a:t>
            </a:r>
            <a:r>
              <a:rPr lang="en-US" dirty="0" err="1">
                <a:solidFill>
                  <a:srgbClr val="00B050"/>
                </a:solidFill>
              </a:rPr>
              <a:t>Reihenfolge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 err="1">
                <a:solidFill>
                  <a:srgbClr val="00B050"/>
                </a:solidFill>
              </a:rPr>
              <a:t>stimmt</a:t>
            </a:r>
            <a:endParaRPr lang="en-US" dirty="0">
              <a:solidFill>
                <a:srgbClr val="00B05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947904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35D04B-A75C-2EC4-AC58-2286952C2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887" y="2432050"/>
            <a:ext cx="99314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076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1C8021-0C62-CB86-401B-D63EB550B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9137" y="1587500"/>
            <a:ext cx="56769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598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B4B57D-86E9-ACA6-F338-4922E9F95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482" y="192887"/>
            <a:ext cx="10063693" cy="647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730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E9DDAA-CCAF-AEF2-DF12-66E87C5F6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39" y="1020000"/>
            <a:ext cx="111252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136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553BC9-AF30-D72D-B206-12C3B0789C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Aufgabe C</a:t>
            </a:r>
          </a:p>
          <a:p>
            <a:pPr lvl="1"/>
            <a:r>
              <a:rPr lang="en-US" dirty="0"/>
              <a:t>Code</a:t>
            </a:r>
          </a:p>
          <a:p>
            <a:pPr lvl="1"/>
            <a:r>
              <a:rPr lang="en-US" dirty="0" err="1"/>
              <a:t>Auswertung</a:t>
            </a:r>
            <a:endParaRPr lang="en-US" dirty="0"/>
          </a:p>
          <a:p>
            <a:r>
              <a:rPr lang="en-US" dirty="0"/>
              <a:t>Aufgabe D</a:t>
            </a:r>
          </a:p>
          <a:p>
            <a:pPr lvl="1"/>
            <a:r>
              <a:rPr lang="en-US" dirty="0"/>
              <a:t>Idee</a:t>
            </a:r>
          </a:p>
          <a:p>
            <a:pPr lvl="1"/>
            <a:r>
              <a:rPr lang="en-US" dirty="0"/>
              <a:t>Code</a:t>
            </a:r>
          </a:p>
          <a:p>
            <a:pPr lvl="1"/>
            <a:r>
              <a:rPr lang="en-US" dirty="0" err="1"/>
              <a:t>Auswertung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lvl="1" indent="0">
              <a:buNone/>
            </a:pPr>
            <a:r>
              <a:rPr lang="en-US" dirty="0" err="1"/>
              <a:t>Aufteilung</a:t>
            </a:r>
            <a:endParaRPr lang="en-US" dirty="0"/>
          </a:p>
          <a:p>
            <a:endParaRPr lang="en-DE" dirty="0"/>
          </a:p>
        </p:txBody>
      </p:sp>
      <p:sp>
        <p:nvSpPr>
          <p:cNvPr id="3" name="Agenda items"/>
          <p:cNvSpPr>
            <a:spLocks noGrp="1"/>
          </p:cNvSpPr>
          <p:nvPr>
            <p:ph type="body" sz="quarter" idx="10"/>
          </p:nvPr>
        </p:nvSpPr>
        <p:spPr bwMode="gray"/>
        <p:txBody>
          <a:bodyPr>
            <a:normAutofit/>
          </a:bodyPr>
          <a:lstStyle/>
          <a:p>
            <a:r>
              <a:rPr lang="en-US" dirty="0"/>
              <a:t>Aufgabe A</a:t>
            </a:r>
          </a:p>
          <a:p>
            <a:pPr lvl="1"/>
            <a:r>
              <a:rPr lang="en-US" dirty="0" err="1"/>
              <a:t>Hausarbeit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Erlang und </a:t>
            </a:r>
            <a:r>
              <a:rPr lang="en-US" dirty="0" err="1"/>
              <a:t>Verteilte</a:t>
            </a:r>
            <a:r>
              <a:rPr lang="en-US" dirty="0"/>
              <a:t> </a:t>
            </a:r>
            <a:r>
              <a:rPr lang="en-US" dirty="0" err="1"/>
              <a:t>Entwicklung</a:t>
            </a:r>
            <a:endParaRPr lang="en-US" dirty="0"/>
          </a:p>
          <a:p>
            <a:pPr lvl="1"/>
            <a:r>
              <a:rPr lang="en-US" dirty="0" err="1"/>
              <a:t>Gliederung</a:t>
            </a:r>
            <a:r>
              <a:rPr lang="en-US" dirty="0"/>
              <a:t> der </a:t>
            </a:r>
            <a:r>
              <a:rPr lang="en-US" dirty="0" err="1"/>
              <a:t>Hausarbeit</a:t>
            </a:r>
            <a:endParaRPr lang="en-US" dirty="0"/>
          </a:p>
          <a:p>
            <a:r>
              <a:rPr lang="en-US" dirty="0"/>
              <a:t>Aufgabe B </a:t>
            </a:r>
          </a:p>
          <a:p>
            <a:pPr lvl="1"/>
            <a:r>
              <a:rPr lang="en-US" dirty="0"/>
              <a:t>Code</a:t>
            </a:r>
          </a:p>
          <a:p>
            <a:pPr lvl="1"/>
            <a:r>
              <a:rPr lang="en-US" dirty="0" err="1"/>
              <a:t>Auswertung</a:t>
            </a:r>
            <a:endParaRPr lang="en-US" dirty="0"/>
          </a:p>
        </p:txBody>
      </p:sp>
      <p:sp>
        <p:nvSpPr>
          <p:cNvPr id="2" name="Agenda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Agenda</a:t>
            </a:r>
          </a:p>
        </p:txBody>
      </p:sp>
    </p:spTree>
    <p:custDataLst>
      <p:custData r:id="rId1"/>
      <p:custData r:id="rId2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3BD90B-2E03-2C82-A065-3FA663B63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014" y="0"/>
            <a:ext cx="46171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1535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68CF2A-71F9-9870-B0C8-4ACBC67F2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987" y="25400"/>
            <a:ext cx="52832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140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C46B18-EFC2-90E5-F7AB-6B7B8FCE6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728" y="0"/>
            <a:ext cx="8873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936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0E946-9A8C-6674-B604-F21B887C87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/>
              <a:t>Aufgabe D</a:t>
            </a:r>
          </a:p>
          <a:p>
            <a:pPr marL="522864" lvl="1" indent="-342900">
              <a:buFont typeface="Arial" panose="020B0604020202020204" pitchFamily="34" charset="0"/>
              <a:buChar char="•"/>
            </a:pPr>
            <a:r>
              <a:rPr lang="en-DE" dirty="0"/>
              <a:t>Ausarbeitung &amp; Code:</a:t>
            </a:r>
          </a:p>
          <a:p>
            <a:pPr marL="522864" lvl="1" indent="-342900">
              <a:buFont typeface="Arial" panose="020B0604020202020204" pitchFamily="34" charset="0"/>
              <a:buChar char="•"/>
            </a:pPr>
            <a:r>
              <a:rPr lang="en-DE" dirty="0"/>
              <a:t>Vertonung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/>
              <a:t>Video</a:t>
            </a:r>
          </a:p>
          <a:p>
            <a:pPr marL="522864" lvl="1" indent="-342900">
              <a:buFont typeface="Arial" panose="020B0604020202020204" pitchFamily="34" charset="0"/>
              <a:buChar char="•"/>
            </a:pPr>
            <a:r>
              <a:rPr lang="en-DE" dirty="0"/>
              <a:t>Aufnahme</a:t>
            </a:r>
          </a:p>
          <a:p>
            <a:pPr marL="522864" lvl="1" indent="-342900">
              <a:buFont typeface="Arial" panose="020B0604020202020204" pitchFamily="34" charset="0"/>
              <a:buChar char="•"/>
            </a:pPr>
            <a:r>
              <a:rPr lang="en-DE" dirty="0"/>
              <a:t>Schnitt</a:t>
            </a:r>
          </a:p>
          <a:p>
            <a:endParaRPr lang="en-DE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9B6D50-D2DA-09BF-4FC3-C6D5FB2B8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/>
              <a:t>Aufgabe A</a:t>
            </a:r>
          </a:p>
          <a:p>
            <a:pPr marL="522864" lvl="1" indent="-342900">
              <a:buFont typeface="Arial" panose="020B0604020202020204" pitchFamily="34" charset="0"/>
              <a:buChar char="•"/>
            </a:pPr>
            <a:r>
              <a:rPr lang="en-DE" dirty="0"/>
              <a:t>Ausarbeitung:</a:t>
            </a:r>
          </a:p>
          <a:p>
            <a:pPr marL="522864" lvl="1" indent="-342900">
              <a:buFont typeface="Arial" panose="020B0604020202020204" pitchFamily="34" charset="0"/>
              <a:buChar char="•"/>
            </a:pPr>
            <a:r>
              <a:rPr lang="en-DE" dirty="0"/>
              <a:t>Vertonung: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/>
              <a:t>Aufgabe B</a:t>
            </a:r>
          </a:p>
          <a:p>
            <a:pPr marL="522864" lvl="1" indent="-342900">
              <a:buFont typeface="Arial" panose="020B0604020202020204" pitchFamily="34" charset="0"/>
              <a:buChar char="•"/>
            </a:pPr>
            <a:r>
              <a:rPr lang="en-DE" dirty="0"/>
              <a:t>Ausarbeitung:</a:t>
            </a:r>
          </a:p>
          <a:p>
            <a:pPr marL="522864" lvl="1" indent="-342900">
              <a:buFont typeface="Arial" panose="020B0604020202020204" pitchFamily="34" charset="0"/>
              <a:buChar char="•"/>
            </a:pPr>
            <a:r>
              <a:rPr lang="en-DE" dirty="0"/>
              <a:t>Vertonung: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/>
              <a:t>Aufgabe C</a:t>
            </a:r>
          </a:p>
          <a:p>
            <a:pPr marL="522864" lvl="1" indent="-342900">
              <a:buFont typeface="Arial" panose="020B0604020202020204" pitchFamily="34" charset="0"/>
              <a:buChar char="•"/>
            </a:pPr>
            <a:r>
              <a:rPr lang="en-DE" dirty="0"/>
              <a:t>Ausarbeitung &amp; Code:</a:t>
            </a:r>
          </a:p>
          <a:p>
            <a:pPr marL="522864" lvl="1" indent="-342900">
              <a:buFont typeface="Arial" panose="020B0604020202020204" pitchFamily="34" charset="0"/>
              <a:buChar char="•"/>
            </a:pPr>
            <a:r>
              <a:rPr lang="en-DE" dirty="0"/>
              <a:t>Vertonung: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E149E49-5263-1C39-40F8-95BD4875D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Aufteilung</a:t>
            </a:r>
          </a:p>
        </p:txBody>
      </p:sp>
    </p:spTree>
    <p:extLst>
      <p:ext uri="{BB962C8B-B14F-4D97-AF65-F5344CB8AC3E}">
        <p14:creationId xmlns:p14="http://schemas.microsoft.com/office/powerpoint/2010/main" val="36934544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AP Logo Placeholder" descr="SAP logo placeholder">
            <a:extLst>
              <a:ext uri="{FF2B5EF4-FFF2-40B4-BE49-F238E27FC236}">
                <a16:creationId xmlns:a16="http://schemas.microsoft.com/office/drawing/2014/main" id="{F9906901-48B1-4B07-A5B9-FE4CCBAA767B}"/>
              </a:ext>
            </a:extLst>
          </p:cNvPr>
          <p:cNvSpPr txBox="1"/>
          <p:nvPr/>
        </p:nvSpPr>
        <p:spPr>
          <a:xfrm>
            <a:off x="9948863" y="6218238"/>
            <a:ext cx="1963737" cy="3603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US" sz="1800" kern="0" dirty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TextBox 4" descr="{&quot;templafy&quot;:{&quot;id&quot;:&quot;eb51c8e1-00d7-4e2e-a3cb-7eafca7d16a7&quot;}}">
            <a:extLst>
              <a:ext uri="{FF2B5EF4-FFF2-40B4-BE49-F238E27FC236}">
                <a16:creationId xmlns:a16="http://schemas.microsoft.com/office/drawing/2014/main" id="{5320B527-D88F-4627-8FD1-103CA1097448}"/>
              </a:ext>
            </a:extLst>
          </p:cNvPr>
          <p:cNvSpPr txBox="1"/>
          <p:nvPr/>
        </p:nvSpPr>
        <p:spPr>
          <a:xfrm>
            <a:off x="503238" y="3540573"/>
            <a:ext cx="5402236" cy="71079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</a:rPr>
              <a:t>jost-tomke.mueller@sap.com, nathalie.moeck@sap.com, babett.mueller@sap.com, mathis.neunzig@sap.com</a:t>
            </a:r>
          </a:p>
        </p:txBody>
      </p:sp>
      <p:sp>
        <p:nvSpPr>
          <p:cNvPr id="4" name="TextBox 3" descr="{&quot;templafy&quot;:{&quot;id&quot;:&quot;bebe7f3f-4964-4d95-827b-cb22376984a7&quot;}}">
            <a:extLst>
              <a:ext uri="{FF2B5EF4-FFF2-40B4-BE49-F238E27FC236}">
                <a16:creationId xmlns:a16="http://schemas.microsoft.com/office/drawing/2014/main" id="{20CAB813-FB7F-406D-BF4A-2DD3B03B90D6}"/>
              </a:ext>
            </a:extLst>
          </p:cNvPr>
          <p:cNvSpPr txBox="1"/>
          <p:nvPr/>
        </p:nvSpPr>
        <p:spPr>
          <a:xfrm>
            <a:off x="503238" y="3317426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</a:rPr>
              <a:t>Jost-Tomke Müller, Nathalie Möck, Babett Müller, Mathis Neunzig</a:t>
            </a:r>
          </a:p>
        </p:txBody>
      </p:sp>
      <p:sp>
        <p:nvSpPr>
          <p:cNvPr id="6" name="Acquired Comoany Logo" descr="Acquired company logo placeholder">
            <a:extLst>
              <a:ext uri="{FF2B5EF4-FFF2-40B4-BE49-F238E27FC236}">
                <a16:creationId xmlns:a16="http://schemas.microsoft.com/office/drawing/2014/main" id="{63DA4E60-49B2-4A1C-94A8-90B979EE9C0D}"/>
              </a:ext>
            </a:extLst>
          </p:cNvPr>
          <p:cNvSpPr txBox="1"/>
          <p:nvPr/>
        </p:nvSpPr>
        <p:spPr>
          <a:xfrm>
            <a:off x="504000" y="484181"/>
            <a:ext cx="4303131" cy="2520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US" sz="1800" kern="0" dirty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0DB7B4-A9BA-A51E-F9B3-4F0BB39183D4}"/>
              </a:ext>
            </a:extLst>
          </p:cNvPr>
          <p:cNvSpPr/>
          <p:nvPr/>
        </p:nvSpPr>
        <p:spPr bwMode="gray">
          <a:xfrm>
            <a:off x="9656288" y="5885575"/>
            <a:ext cx="2256312" cy="512844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dirty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696652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44F3B-2A41-5542-AFD4-FC75F7DC3C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4001" y="1177589"/>
            <a:ext cx="11186477" cy="136372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Aufgabe A:</a:t>
            </a:r>
            <a:endParaRPr lang="en-US" i="1" dirty="0"/>
          </a:p>
          <a:p>
            <a:r>
              <a:rPr lang="en-GB" i="1" dirty="0" err="1"/>
              <a:t>Installieren</a:t>
            </a:r>
            <a:r>
              <a:rPr lang="en-GB" i="1" dirty="0"/>
              <a:t> Sie den Erlang-Compiler und </a:t>
            </a:r>
            <a:r>
              <a:rPr lang="en-GB" i="1" dirty="0" err="1"/>
              <a:t>ggf</a:t>
            </a:r>
            <a:r>
              <a:rPr lang="en-GB" i="1" dirty="0"/>
              <a:t>. </a:t>
            </a:r>
            <a:r>
              <a:rPr lang="en-GB" i="1" dirty="0" err="1"/>
              <a:t>eine</a:t>
            </a:r>
            <a:r>
              <a:rPr lang="en-GB" i="1" dirty="0"/>
              <a:t> </a:t>
            </a:r>
            <a:r>
              <a:rPr lang="en-GB" i="1" dirty="0" err="1"/>
              <a:t>geeignete</a:t>
            </a:r>
            <a:r>
              <a:rPr lang="en-GB" i="1" dirty="0"/>
              <a:t> </a:t>
            </a:r>
            <a:r>
              <a:rPr lang="en-GB" i="1" dirty="0" err="1"/>
              <a:t>Entwicklungsumgebung</a:t>
            </a:r>
            <a:r>
              <a:rPr lang="en-GB" i="1" dirty="0"/>
              <a:t>. </a:t>
            </a:r>
            <a:r>
              <a:rPr lang="en-GB" i="1" dirty="0" err="1"/>
              <a:t>Arbeiten</a:t>
            </a:r>
            <a:r>
              <a:rPr lang="en-GB" i="1" dirty="0"/>
              <a:t> Sie </a:t>
            </a:r>
            <a:r>
              <a:rPr lang="en-GB" i="1" dirty="0" err="1"/>
              <a:t>sich</a:t>
            </a:r>
            <a:r>
              <a:rPr lang="en-GB" i="1" dirty="0"/>
              <a:t> in die </a:t>
            </a:r>
            <a:r>
              <a:rPr lang="en-GB" i="1" dirty="0" err="1"/>
              <a:t>Grundlagen</a:t>
            </a:r>
            <a:r>
              <a:rPr lang="en-GB" i="1" dirty="0"/>
              <a:t> der </a:t>
            </a:r>
            <a:r>
              <a:rPr lang="en-GB" i="1" dirty="0" err="1"/>
              <a:t>Programmiersprache</a:t>
            </a:r>
            <a:r>
              <a:rPr lang="en-GB" i="1" dirty="0"/>
              <a:t> </a:t>
            </a:r>
            <a:r>
              <a:rPr lang="en-GB" i="1" dirty="0" err="1"/>
              <a:t>ein</a:t>
            </a:r>
            <a:r>
              <a:rPr lang="en-GB" i="1" dirty="0"/>
              <a:t> und </a:t>
            </a:r>
            <a:r>
              <a:rPr lang="en-GB" i="1" dirty="0" err="1"/>
              <a:t>machen</a:t>
            </a:r>
            <a:r>
              <a:rPr lang="en-GB" i="1" dirty="0"/>
              <a:t> Sie </a:t>
            </a:r>
            <a:r>
              <a:rPr lang="en-GB" i="1" dirty="0" err="1"/>
              <a:t>sich</a:t>
            </a:r>
            <a:r>
              <a:rPr lang="en-GB" i="1" dirty="0"/>
              <a:t> </a:t>
            </a:r>
            <a:r>
              <a:rPr lang="en-GB" i="1" dirty="0" err="1"/>
              <a:t>mit</a:t>
            </a:r>
            <a:r>
              <a:rPr lang="en-GB" i="1" dirty="0"/>
              <a:t> </a:t>
            </a:r>
            <a:r>
              <a:rPr lang="en-GB" i="1" dirty="0" err="1"/>
              <a:t>Aktoren</a:t>
            </a:r>
            <a:r>
              <a:rPr lang="en-GB" i="1" dirty="0"/>
              <a:t> und der </a:t>
            </a:r>
            <a:r>
              <a:rPr lang="en-GB" i="1" dirty="0" err="1"/>
              <a:t>verteilten</a:t>
            </a:r>
            <a:r>
              <a:rPr lang="en-GB" i="1" dirty="0"/>
              <a:t> </a:t>
            </a:r>
            <a:r>
              <a:rPr lang="en-GB" i="1" dirty="0" err="1"/>
              <a:t>Programmierung</a:t>
            </a:r>
            <a:r>
              <a:rPr lang="en-GB" i="1" dirty="0"/>
              <a:t> </a:t>
            </a:r>
            <a:r>
              <a:rPr lang="en-GB" i="1" dirty="0" err="1"/>
              <a:t>vertraut</a:t>
            </a:r>
            <a:r>
              <a:rPr lang="en-GB" i="1" dirty="0"/>
              <a:t>. </a:t>
            </a:r>
            <a:r>
              <a:rPr lang="en-GB" i="1" dirty="0" err="1"/>
              <a:t>Verwenden</a:t>
            </a:r>
            <a:r>
              <a:rPr lang="en-GB" i="1" dirty="0"/>
              <a:t> Sie </a:t>
            </a:r>
            <a:r>
              <a:rPr lang="en-GB" i="1" dirty="0" err="1"/>
              <a:t>hierfur</a:t>
            </a:r>
            <a:r>
              <a:rPr lang="en-GB" i="1" dirty="0"/>
              <a:t> </a:t>
            </a:r>
            <a:r>
              <a:rPr lang="en-GB" i="1" dirty="0" err="1"/>
              <a:t>insbesondere</a:t>
            </a:r>
            <a:r>
              <a:rPr lang="en-GB" i="1" dirty="0"/>
              <a:t> die auf </a:t>
            </a:r>
            <a:r>
              <a:rPr lang="en-GB" i="1" dirty="0" err="1"/>
              <a:t>erlang.org</a:t>
            </a:r>
            <a:r>
              <a:rPr lang="en-GB" i="1" dirty="0"/>
              <a:t> </a:t>
            </a:r>
            <a:r>
              <a:rPr lang="en-GB" i="1" dirty="0" err="1"/>
              <a:t>bereitgestellten</a:t>
            </a:r>
            <a:r>
              <a:rPr lang="en-GB" i="1" dirty="0"/>
              <a:t> </a:t>
            </a:r>
            <a:r>
              <a:rPr lang="en-GB" i="1" dirty="0" err="1"/>
              <a:t>Unterlagen</a:t>
            </a:r>
            <a:r>
              <a:rPr lang="en-GB" i="1" dirty="0"/>
              <a:t>. </a:t>
            </a:r>
            <a:r>
              <a:rPr lang="en-GB" i="1" dirty="0" err="1"/>
              <a:t>Schreiben</a:t>
            </a:r>
            <a:r>
              <a:rPr lang="en-GB" i="1" dirty="0"/>
              <a:t> Sie </a:t>
            </a:r>
            <a:r>
              <a:rPr lang="en-GB" i="1" dirty="0" err="1"/>
              <a:t>ein</a:t>
            </a:r>
            <a:r>
              <a:rPr lang="en-GB" i="1" dirty="0"/>
              <a:t> </a:t>
            </a:r>
            <a:r>
              <a:rPr lang="en-GB" i="1" dirty="0" err="1"/>
              <a:t>vier</a:t>
            </a:r>
            <a:r>
              <a:rPr lang="en-GB" i="1" dirty="0"/>
              <a:t>- bis </a:t>
            </a:r>
            <a:r>
              <a:rPr lang="en-GB" i="1" dirty="0" err="1"/>
              <a:t>funfseitiges</a:t>
            </a:r>
            <a:r>
              <a:rPr lang="en-GB" i="1" dirty="0"/>
              <a:t> Summary </a:t>
            </a:r>
            <a:r>
              <a:rPr lang="en-GB" i="1" dirty="0" err="1"/>
              <a:t>hierzu</a:t>
            </a:r>
            <a:r>
              <a:rPr lang="en-GB" i="1" dirty="0"/>
              <a:t>. </a:t>
            </a:r>
            <a:r>
              <a:rPr lang="en-GB" i="1" dirty="0" err="1"/>
              <a:t>Vergessen</a:t>
            </a:r>
            <a:r>
              <a:rPr lang="en-GB" i="1" dirty="0"/>
              <a:t> Sie </a:t>
            </a:r>
            <a:r>
              <a:rPr lang="en-GB" i="1" dirty="0" err="1"/>
              <a:t>nicht</a:t>
            </a:r>
            <a:r>
              <a:rPr lang="en-GB" i="1" dirty="0"/>
              <a:t>, </a:t>
            </a:r>
            <a:r>
              <a:rPr lang="en-GB" i="1" dirty="0" err="1"/>
              <a:t>verwendete</a:t>
            </a:r>
            <a:r>
              <a:rPr lang="en-GB" i="1" dirty="0"/>
              <a:t> </a:t>
            </a:r>
            <a:r>
              <a:rPr lang="en-GB" i="1" dirty="0" err="1"/>
              <a:t>Quellen</a:t>
            </a:r>
            <a:r>
              <a:rPr lang="en-GB" i="1" dirty="0"/>
              <a:t> </a:t>
            </a:r>
            <a:r>
              <a:rPr lang="en-GB" i="1" dirty="0" err="1"/>
              <a:t>anzugeben</a:t>
            </a:r>
            <a:r>
              <a:rPr lang="en-GB" i="1" dirty="0"/>
              <a:t>.</a:t>
            </a:r>
            <a:endParaRPr lang="en-US" i="1" dirty="0"/>
          </a:p>
        </p:txBody>
      </p:sp>
      <p:sp>
        <p:nvSpPr>
          <p:cNvPr id="24" name="Title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Aufgabe A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B291728-1C1D-CF94-C50D-0E8832E97812}"/>
              </a:ext>
            </a:extLst>
          </p:cNvPr>
          <p:cNvSpPr txBox="1">
            <a:spLocks/>
          </p:cNvSpPr>
          <p:nvPr/>
        </p:nvSpPr>
        <p:spPr bwMode="black">
          <a:xfrm>
            <a:off x="504001" y="2909455"/>
            <a:ext cx="5362410" cy="333696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856" indent="-179964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Hausarbeit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Siehe</a:t>
            </a:r>
            <a:r>
              <a:rPr lang="en-US" dirty="0"/>
              <a:t> .zip-</a:t>
            </a:r>
            <a:r>
              <a:rPr lang="en-US" dirty="0" err="1"/>
              <a:t>Verzeichnis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Grundlagen</a:t>
            </a:r>
            <a:r>
              <a:rPr lang="en-US" dirty="0"/>
              <a:t> Erlang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Grundlagen</a:t>
            </a:r>
            <a:r>
              <a:rPr lang="en-US" dirty="0"/>
              <a:t> </a:t>
            </a:r>
            <a:r>
              <a:rPr lang="en-US" dirty="0" err="1"/>
              <a:t>Verteilte</a:t>
            </a:r>
            <a:r>
              <a:rPr lang="en-US" dirty="0"/>
              <a:t> </a:t>
            </a:r>
            <a:r>
              <a:rPr lang="en-US" dirty="0" err="1"/>
              <a:t>Entwicklung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80B8E4D-C931-EDA8-C63F-B60B88606A84}"/>
              </a:ext>
            </a:extLst>
          </p:cNvPr>
          <p:cNvSpPr txBox="1">
            <a:spLocks/>
          </p:cNvSpPr>
          <p:nvPr/>
        </p:nvSpPr>
        <p:spPr bwMode="black">
          <a:xfrm>
            <a:off x="6328067" y="2909454"/>
            <a:ext cx="5362410" cy="368135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856" indent="-179964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Gliederung</a:t>
            </a:r>
            <a:endParaRPr lang="en-US" dirty="0"/>
          </a:p>
          <a:p>
            <a:pPr lvl="1"/>
            <a:r>
              <a:rPr lang="en-GB" dirty="0" err="1"/>
              <a:t>Einleitung</a:t>
            </a:r>
            <a:endParaRPr lang="en-GB" dirty="0"/>
          </a:p>
          <a:p>
            <a:pPr lvl="1"/>
            <a:r>
              <a:rPr lang="en-GB" dirty="0" err="1"/>
              <a:t>Aktoren</a:t>
            </a:r>
            <a:r>
              <a:rPr lang="en-GB" dirty="0"/>
              <a:t> &amp; </a:t>
            </a:r>
            <a:r>
              <a:rPr lang="en-GB" dirty="0" err="1"/>
              <a:t>Verteilte</a:t>
            </a:r>
            <a:r>
              <a:rPr lang="en-GB" dirty="0"/>
              <a:t> </a:t>
            </a:r>
            <a:r>
              <a:rPr lang="en-GB" dirty="0" err="1"/>
              <a:t>Programmierung</a:t>
            </a:r>
            <a:endParaRPr lang="en-GB" dirty="0"/>
          </a:p>
          <a:p>
            <a:pPr lvl="1"/>
            <a:r>
              <a:rPr lang="en-GB" dirty="0"/>
              <a:t>Erlang</a:t>
            </a:r>
          </a:p>
          <a:p>
            <a:pPr lvl="2"/>
            <a:r>
              <a:rPr lang="en-GB" dirty="0" err="1"/>
              <a:t>Grundlagen</a:t>
            </a:r>
            <a:r>
              <a:rPr lang="en-GB" dirty="0"/>
              <a:t> </a:t>
            </a:r>
          </a:p>
          <a:p>
            <a:pPr lvl="2"/>
            <a:r>
              <a:rPr lang="en-GB" dirty="0"/>
              <a:t>Die Rolle in </a:t>
            </a:r>
            <a:r>
              <a:rPr lang="en-GB" dirty="0" err="1"/>
              <a:t>Verteilter</a:t>
            </a:r>
            <a:r>
              <a:rPr lang="en-GB" dirty="0"/>
              <a:t> </a:t>
            </a:r>
            <a:r>
              <a:rPr lang="en-GB" dirty="0" err="1"/>
              <a:t>Programmierung</a:t>
            </a:r>
            <a:endParaRPr lang="en-GB" dirty="0"/>
          </a:p>
          <a:p>
            <a:pPr lvl="2"/>
            <a:r>
              <a:rPr lang="en-GB" dirty="0" err="1"/>
              <a:t>Vorteile</a:t>
            </a:r>
            <a:r>
              <a:rPr lang="en-GB" dirty="0"/>
              <a:t> </a:t>
            </a:r>
          </a:p>
          <a:p>
            <a:pPr lvl="2"/>
            <a:r>
              <a:rPr lang="en-GB" dirty="0" err="1"/>
              <a:t>Nachteile</a:t>
            </a:r>
            <a:r>
              <a:rPr lang="en-GB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602749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44F3B-2A41-5542-AFD4-FC75F7DC3C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4001" y="1177589"/>
            <a:ext cx="11186477" cy="1363729"/>
          </a:xfrm>
        </p:spPr>
        <p:txBody>
          <a:bodyPr>
            <a:normAutofit/>
          </a:bodyPr>
          <a:lstStyle/>
          <a:p>
            <a:r>
              <a:rPr lang="en-US" dirty="0"/>
              <a:t>Aufgabe B:</a:t>
            </a:r>
            <a:endParaRPr lang="en-US" i="1" dirty="0"/>
          </a:p>
          <a:p>
            <a:r>
              <a:rPr lang="en-GB" i="1" dirty="0" err="1"/>
              <a:t>Bringen</a:t>
            </a:r>
            <a:r>
              <a:rPr lang="en-GB" i="1" dirty="0"/>
              <a:t> Sie das </a:t>
            </a:r>
            <a:r>
              <a:rPr lang="en-GB" i="1" dirty="0" err="1"/>
              <a:t>Programm</a:t>
            </a:r>
            <a:r>
              <a:rPr lang="en-GB" i="1" dirty="0"/>
              <a:t> (s. </a:t>
            </a:r>
            <a:r>
              <a:rPr lang="en-GB" i="1" dirty="0" err="1"/>
              <a:t>Anhang</a:t>
            </a:r>
            <a:r>
              <a:rPr lang="en-GB" i="1" dirty="0"/>
              <a:t>) </a:t>
            </a:r>
            <a:r>
              <a:rPr lang="en-GB" i="1" dirty="0" err="1"/>
              <a:t>zum</a:t>
            </a:r>
            <a:r>
              <a:rPr lang="en-GB" i="1" dirty="0"/>
              <a:t> </a:t>
            </a:r>
            <a:r>
              <a:rPr lang="en-GB" i="1" dirty="0" err="1"/>
              <a:t>Laufen</a:t>
            </a:r>
            <a:r>
              <a:rPr lang="en-GB" i="1" dirty="0"/>
              <a:t>. </a:t>
            </a:r>
            <a:r>
              <a:rPr lang="en-GB" i="1" dirty="0" err="1"/>
              <a:t>Welche</a:t>
            </a:r>
            <a:r>
              <a:rPr lang="en-GB" i="1" dirty="0"/>
              <a:t> </a:t>
            </a:r>
            <a:r>
              <a:rPr lang="en-GB" i="1" dirty="0" err="1"/>
              <a:t>Ausgabe</a:t>
            </a:r>
            <a:r>
              <a:rPr lang="en-GB" i="1" dirty="0"/>
              <a:t> </a:t>
            </a:r>
            <a:r>
              <a:rPr lang="en-GB" i="1" dirty="0" err="1"/>
              <a:t>wird</a:t>
            </a:r>
            <a:r>
              <a:rPr lang="en-GB" i="1" dirty="0"/>
              <a:t> </a:t>
            </a:r>
            <a:r>
              <a:rPr lang="en-GB" i="1" dirty="0" err="1"/>
              <a:t>erzeugt</a:t>
            </a:r>
            <a:r>
              <a:rPr lang="en-GB" i="1" dirty="0"/>
              <a:t>?</a:t>
            </a:r>
            <a:br>
              <a:rPr lang="en-GB" i="1" dirty="0"/>
            </a:br>
            <a:r>
              <a:rPr lang="en-GB" i="1" dirty="0" err="1"/>
              <a:t>Beschreiben</a:t>
            </a:r>
            <a:r>
              <a:rPr lang="en-GB" i="1" dirty="0"/>
              <a:t> Sie </a:t>
            </a:r>
            <a:r>
              <a:rPr lang="en-GB" i="1" dirty="0" err="1"/>
              <a:t>detailliert</a:t>
            </a:r>
            <a:r>
              <a:rPr lang="en-GB" i="1" dirty="0"/>
              <a:t>, </a:t>
            </a:r>
            <a:r>
              <a:rPr lang="en-GB" i="1" dirty="0" err="1"/>
              <a:t>wie</a:t>
            </a:r>
            <a:r>
              <a:rPr lang="en-GB" i="1" dirty="0"/>
              <a:t> das </a:t>
            </a:r>
            <a:r>
              <a:rPr lang="en-GB" i="1" dirty="0" err="1"/>
              <a:t>Programm</a:t>
            </a:r>
            <a:r>
              <a:rPr lang="en-GB" i="1" dirty="0"/>
              <a:t> </a:t>
            </a:r>
            <a:r>
              <a:rPr lang="en-GB" i="1" dirty="0" err="1"/>
              <a:t>funktioniert</a:t>
            </a:r>
            <a:r>
              <a:rPr lang="en-GB" i="1" dirty="0"/>
              <a:t>.</a:t>
            </a:r>
            <a:endParaRPr lang="en-US" i="1" dirty="0"/>
          </a:p>
        </p:txBody>
      </p:sp>
      <p:sp>
        <p:nvSpPr>
          <p:cNvPr id="24" name="Title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Aufgabe B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B291728-1C1D-CF94-C50D-0E8832E97812}"/>
              </a:ext>
            </a:extLst>
          </p:cNvPr>
          <p:cNvSpPr txBox="1">
            <a:spLocks/>
          </p:cNvSpPr>
          <p:nvPr/>
        </p:nvSpPr>
        <p:spPr bwMode="black">
          <a:xfrm>
            <a:off x="504001" y="2909455"/>
            <a:ext cx="10801308" cy="333696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856" indent="-179964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Grundidee</a:t>
            </a:r>
            <a:r>
              <a:rPr lang="en-US" dirty="0"/>
              <a:t> des </a:t>
            </a:r>
            <a:r>
              <a:rPr lang="en-US" dirty="0" err="1"/>
              <a:t>Programms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4 Worker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1 Logger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Worker </a:t>
            </a:r>
            <a:r>
              <a:rPr lang="en-US" dirty="0" err="1"/>
              <a:t>senden</a:t>
            </a:r>
            <a:r>
              <a:rPr lang="en-US" dirty="0"/>
              <a:t> und </a:t>
            </a:r>
            <a:r>
              <a:rPr lang="en-US" dirty="0" err="1"/>
              <a:t>empfangen</a:t>
            </a:r>
            <a:r>
              <a:rPr lang="en-US" dirty="0"/>
              <a:t> </a:t>
            </a:r>
            <a:r>
              <a:rPr lang="en-US" dirty="0" err="1"/>
              <a:t>Nachrichten</a:t>
            </a:r>
            <a:r>
              <a:rPr lang="en-US" dirty="0"/>
              <a:t> an </a:t>
            </a:r>
            <a:r>
              <a:rPr lang="en-US" dirty="0" err="1"/>
              <a:t>bzw</a:t>
            </a:r>
            <a:r>
              <a:rPr lang="en-US" dirty="0"/>
              <a:t>. von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anderen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Logger </a:t>
            </a:r>
            <a:r>
              <a:rPr lang="en-US" dirty="0" err="1"/>
              <a:t>loggt</a:t>
            </a:r>
            <a:r>
              <a:rPr lang="en-US" dirty="0"/>
              <a:t> die </a:t>
            </a:r>
            <a:r>
              <a:rPr lang="en-US" dirty="0" err="1"/>
              <a:t>jeweiligen</a:t>
            </a:r>
            <a:r>
              <a:rPr lang="en-US" dirty="0"/>
              <a:t> </a:t>
            </a:r>
            <a:r>
              <a:rPr lang="en-US" dirty="0" err="1"/>
              <a:t>Nachichten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443323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F09F87-3A0D-6765-3F98-D85B4A61B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537" y="654050"/>
            <a:ext cx="5372100" cy="55499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B</a:t>
            </a:r>
          </a:p>
        </p:txBody>
      </p:sp>
    </p:spTree>
    <p:extLst>
      <p:ext uri="{BB962C8B-B14F-4D97-AF65-F5344CB8AC3E}">
        <p14:creationId xmlns:p14="http://schemas.microsoft.com/office/powerpoint/2010/main" val="1880684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14320E-2003-8982-4B05-4F29416D0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86" y="1337500"/>
            <a:ext cx="6311900" cy="5016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4D4F9E-2497-9FE2-6F2D-319518D12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586" y="368052"/>
            <a:ext cx="5867400" cy="631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052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990AE4-8C04-C6CB-E7EC-7789FE75F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537" y="1054100"/>
            <a:ext cx="5880100" cy="474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051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408369-0FE6-CE5B-263F-A4A812585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9434" y="0"/>
            <a:ext cx="55563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060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5885E1-6835-C565-677E-105D15E7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Aufgabe 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DEF373-D047-239F-F833-D8A8D1DBF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4321" y="0"/>
            <a:ext cx="52302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31504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AGENDA" val="TOC TOCShowsSubsections Dividers 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heme/theme1.xml><?xml version="1.0" encoding="utf-8"?>
<a:theme xmlns:a="http://schemas.openxmlformats.org/drawingml/2006/main" name="SAP 2022 16x9 black">
  <a:themeElements>
    <a:clrScheme name="SAP_colors_2018">
      <a:dk1>
        <a:srgbClr val="000000"/>
      </a:dk1>
      <a:lt1>
        <a:srgbClr val="FFFFFF"/>
      </a:lt1>
      <a:dk2>
        <a:srgbClr val="999999"/>
      </a:dk2>
      <a:lt2>
        <a:srgbClr val="CCCCCC"/>
      </a:lt2>
      <a:accent1>
        <a:srgbClr val="F0AB00"/>
      </a:accent1>
      <a:accent2>
        <a:srgbClr val="666666"/>
      </a:accent2>
      <a:accent3>
        <a:srgbClr val="008FD3"/>
      </a:accent3>
      <a:accent4>
        <a:srgbClr val="4FB81C"/>
      </a:accent4>
      <a:accent5>
        <a:srgbClr val="E35500"/>
      </a:accent5>
      <a:accent6>
        <a:srgbClr val="760A85"/>
      </a:accent6>
      <a:hlink>
        <a:srgbClr val="008FD3"/>
      </a:hlink>
      <a:folHlink>
        <a:srgbClr val="008FD3"/>
      </a:folHlink>
    </a:clrScheme>
    <a:fontScheme name="SAP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fontAlgn="base"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defRPr sz="1800" kern="0" dirty="0" err="1" smtClean="0"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3" id="{98983C72-2C42-1B4B-ADCB-83524493A2CE}" vid="{01356D30-0C5C-804E-8623-53D30802886F}"/>
    </a:ext>
  </a:extLst>
</a:theme>
</file>

<file path=ppt/theme/theme2.xml><?xml version="1.0" encoding="utf-8"?>
<a:theme xmlns:a="http://schemas.openxmlformats.org/drawingml/2006/main" name="1_SAP 2022 16x9 white">
  <a:themeElements>
    <a:clrScheme name="SAP_colors_2018">
      <a:dk1>
        <a:srgbClr val="000000"/>
      </a:dk1>
      <a:lt1>
        <a:srgbClr val="FFFFFF"/>
      </a:lt1>
      <a:dk2>
        <a:srgbClr val="999999"/>
      </a:dk2>
      <a:lt2>
        <a:srgbClr val="CCCCCC"/>
      </a:lt2>
      <a:accent1>
        <a:srgbClr val="F0AB00"/>
      </a:accent1>
      <a:accent2>
        <a:srgbClr val="666666"/>
      </a:accent2>
      <a:accent3>
        <a:srgbClr val="008FD3"/>
      </a:accent3>
      <a:accent4>
        <a:srgbClr val="4FB81C"/>
      </a:accent4>
      <a:accent5>
        <a:srgbClr val="E35500"/>
      </a:accent5>
      <a:accent6>
        <a:srgbClr val="760A85"/>
      </a:accent6>
      <a:hlink>
        <a:srgbClr val="008FD3"/>
      </a:hlink>
      <a:folHlink>
        <a:srgbClr val="008FD3"/>
      </a:folHlink>
    </a:clrScheme>
    <a:fontScheme name="SAP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fontAlgn="base"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defRPr sz="1800" kern="0" dirty="0" err="1" smtClean="0"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6" id="{6EE3CE7A-E618-354C-A911-C8B540FBF846}" vid="{D6A1CD9D-FAE1-404C-ADBB-39144CF68697}"/>
    </a:ext>
  </a:extLst>
</a:theme>
</file>

<file path=ppt/theme/theme3.xml><?xml version="1.0" encoding="utf-8"?>
<a:theme xmlns:a="http://schemas.openxmlformats.org/drawingml/2006/main" name="SAP 2022 16x9 blue">
  <a:themeElements>
    <a:clrScheme name="SAP_Colors2018 - blue">
      <a:dk1>
        <a:srgbClr val="00195A"/>
      </a:dk1>
      <a:lt1>
        <a:srgbClr val="FFFFFF"/>
      </a:lt1>
      <a:dk2>
        <a:srgbClr val="CCCCCC"/>
      </a:dk2>
      <a:lt2>
        <a:srgbClr val="999999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0076CB"/>
      </a:hlink>
      <a:folHlink>
        <a:srgbClr val="0076CB"/>
      </a:folHlink>
    </a:clrScheme>
    <a:fontScheme name="SAP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rot="0" spcFirstLastPara="0" vertOverflow="overflow" horzOverflow="overflow" vert="horz" wrap="square" lIns="90000" tIns="72000" rIns="90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defRPr sz="1800" kern="0" dirty="0" err="1" smtClean="0"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AP_2021_16x9_black_and_white" id="{216A5BC3-3210-D145-B37A-A20539300A3E}" vid="{B1CCA417-3311-6E47-9308-B7B054F4E377}"/>
    </a:ext>
  </a:extLst>
</a:theme>
</file>

<file path=ppt/theme/theme4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44E18EE-04D1-A34D-805D-2D26E03B0802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TemplafySlideFormConfiguration><![CDATA[{"formFields":[],"formDataEntries":[]}]]></TemplafySlideFormConfiguration>
</file>

<file path=customXml/item11.xml><?xml version="1.0" encoding="utf-8"?>
<TemplafyFormConfiguration><![CDATA[{"formFields":[{"dataSourceName":"PPTSubBrandLogos","dataSourceFieldName":"Name","distinct":false,"hideIfNoUserInteractionRequired":false,"required":true,"autoSelectFirstOption":false,"shareValue":false,"type":"dropDown","name":"SAPLogo","label":"Select Template"},{"dataSourceName":"Classification","dataSourceFieldName":"Name","distinct":false,"hideIfNoUserInteractionRequired":false,"required":true,"autoSelectFirstOption":false,"shareValue":false,"type":"dropDown","name":"Classification","label":"Select Classification"},{"required":false,"shareValue":false,"type":"datePicker","name":"Date","label":"Date"},{"type":"heading","name":"ContactInformation","label":"Contact Information"},{"required":false,"placeholder":"","lines":1,"defaultValue":"{{StringJoin(\" \", UserProfile.FirstName,UserProfile.LastName)}}","shareValue":false,"type":"textBox","name":"SpeakerName","label":"Speaker Name"},{"required":false,"placeholder":"","lines":1,"defaultValue":"{{UserProfile.Email}}","shareValue":false,"type":"textBox","name":"Email","label":"Email"}],"formDataEntries":[{"name":"SAPLogo","value":"YvFCCJr4i9NpRnrWPXVTMQFUGzuS1IzMqMdk8FuaIpA="},{"name":"Classification","value":"bNSU3Pw4Gyc4shCtJaykrx0wvtlxo5J8zr5MhVcSZRA="},{"name":"Date","value":"4b+Cz3fmq0WI0Iv4LOOFGQ=="},{"name":"SpeakerName","value":"vaswMJjZIflhvbZMhtL81ikMlfbSDLNHm3nyVm9IsINejj/4qC17GUbj2VECBELCqtc7xhwfrS+W9g88SObmON5FMa3/1LqKWwlGvLOGmec="},{"name":"Email","value":"GeJR0BD67AfiYYg/B3kOPncTRx4jLO0b8e0PTNp4V9lZTMh0rzvs1Tj7yrqagWJZlzbHorg2/6BzuOgom1OIJi57eqv9oqc1dJXabfKgGEYVgIhr1DT9F/CrgMVE/fS5hGTvoiacA5mknnfSwml6Tw=="}]}]]></TemplafyFormConfiguration>
</file>

<file path=customXml/item12.xml><?xml version="1.0" encoding="utf-8"?>
<TemplafySlideTemplateConfiguration><![CDATA[{"slideVersion":1,"isValidatorEnabled":false,"isLocked":false,"elementsMetadata":[{"type":"shape","elementConfiguration":{"image":"{{Form.SAPLogo.LogoBlack}}","disableUpdates":false,"type":"image"}},{"type":"shape","elementConfiguration":{"image":"{{Form.SAPLogo.SubbrandBlack}}","visibility":"{{IfElse(Equals(Form.SAPLogo.HideSubBrandShape, \"Yes\"), VisibilityType.Hidden, VisibilityType.Visible)}}","disableUpdates":false,"type":"image"}}],"slideId":"637836292734700823","enableDocumentContentUpdater":true,"version":"2.0"}]]></TemplafySlideTemplateConfiguration>
</file>

<file path=customXml/item13.xml><?xml version="1.0" encoding="utf-8"?>
<TemplafySlideTemplateConfiguration><![CDATA[{"slideVersion":1,"isValidatorEnabled":false,"isLocked":false,"elementsMetadata":[{"type":"shape","elementConfiguration":{"image":"{{Form.SAPLogo.LogoBlack}}","disableUpdates":false,"type":"image"}},{"type":"shape","elementConfiguration":{"image":"{{Form.SAPLogo.SubbrandBlack}}","visibility":"{{IfElse(Equals(Form.SAPLogo.HideSubBrandShape, \"Yes\"), VisibilityType.Hidden, VisibilityType.Visible)}}","disableUpdates":false,"type":"image"}}],"slideId":"637836292734746579","enableDocumentContentUpdater":true,"version":"2.0"}]]></TemplafySlideTemplateConfiguration>
</file>

<file path=customXml/item14.xml><?xml version="1.0" encoding="utf-8"?>
<TemplafySlideTemplateConfiguration><![CDATA[{"slideVersion":1,"isValidatorEnabled":false,"isLocked":false,"elementsMetadata":[],"slideId":"637878478204795561","enableDocumentContentUpdater":true,"version":"2.0"}]]></TemplafySlideTemplateConfiguration>
</file>

<file path=customXml/item15.xml><?xml version="1.0" encoding="utf-8"?>
<TemplafySlideTemplateConfiguration><![CDATA[{"slideVersion":1,"isValidatorEnabled":false,"isLocked":false,"elementsMetadata":[{"elementConfiguration":{"binding":"{{Form.Email}}","disableUpdates":false,"type":"text"},"type":"shape"},{"elementConfiguration":{"binding":"{{Form.SpeakerName}}","disableUpdates":false,"type":"text"},"type":"shape"},{"elementConfiguration":{"image":"{{Form.SAPLogo.LogoBlack}}","disableUpdates":false,"type":"image"},"type":"shape"},{"elementConfiguration":{"image":"{{Form.SAPLogo.SubbrandBlack}}","visibility":"{{IfElse(Equals(Form.SAPLogo.HideSubBrandShape, \"Yes\"), VisibilityType.Hidden, VisibilityType.Visible)}}","disableUpdates":false,"type":"image"},"type":"shape"}],"slideId":"637878478204893853","enableDocumentContentUpdater":true,"version":"2.0"}]]></TemplafySlideTemplateConfiguration>
</file>

<file path=customXml/item16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7.xml><?xml version="1.0" encoding="utf-8"?>
<TemplafySlideFormConfiguration><![CDATA[{"formFields":[],"formDataEntries":[]}]]></TemplafySlideFormConfiguration>
</file>

<file path=customXml/item18.xml><?xml version="1.0" encoding="utf-8"?>
<TemplafySlideTemplateConfiguration><![CDATA[{"slideVersion":1,"isValidatorEnabled":false,"isLocked":false,"elementsMetadata":[],"slideId":"637878478204845249","enableDocumentContentUpdater":true,"version":"2.0"}]]></TemplafySlideTemplateConfiguration>
</file>

<file path=customXml/item19.xml><?xml version="1.0" encoding="utf-8"?>
<TemplafySlideFormConfiguration><![CDATA[{"formFields":[],"formDataEntries":[]}]]></TemplafySlideFormConfiguration>
</file>

<file path=customXml/item2.xml><?xml version="1.0" encoding="utf-8"?>
<TemplafySlideFormConfiguration><![CDATA[{"formFields":[],"formDataEntries":[]}]]></TemplafySlideFormConfiguration>
</file>

<file path=customXml/item20.xml><?xml version="1.0" encoding="utf-8"?>
<TemplafySlideFormConfiguration><![CDATA[{"formFields":[],"formDataEntries":[]}]]></TemplafySlideFormConfiguration>
</file>

<file path=customXml/item21.xml><?xml version="1.0" encoding="utf-8"?>
<TemplafySlideTemplateConfiguration><![CDATA[{"slideVersion":1,"isValidatorEnabled":false,"isLocked":false,"elementsMetadata":[],"slideId":"637878478204845249","enableDocumentContentUpdater":true,"version":"2.0"}]]></TemplafySlideTemplateConfiguration>
</file>

<file path=customXml/item22.xml><?xml version="1.0" encoding="utf-8"?>
<TemplafySlideTemplateConfiguration><![CDATA[{"slideVersion":1,"isValidatorEnabled":false,"isLocked":false,"elementsMetadata":[],"slideId":"637878478204845249","enableDocumentContentUpdater":true,"version":"2.0"}]]></TemplafySlideTemplateConfiguration>
</file>

<file path=customXml/item23.xml><?xml version="1.0" encoding="utf-8"?>
<TemplafySlideFormConfiguration><![CDATA[{"formFields":[],"formDataEntries":[]}]]></TemplafySlideFormConfiguration>
</file>

<file path=customXml/item3.xml><?xml version="1.0" encoding="utf-8"?>
<TemplafyTemplateConfiguration><![CDATA[{"elementsMetadata":[{"elementConfiguration":{"binding":"{{DataSources.Classification[Form.Classification.Name].Display}}","disableUpdates":false,"type":"text"},"type":"shape","id":"d4e853f8-7419-464c-9374-ea4f4db47432"},{"elementConfiguration":{"binding":"{{DataSources.Classification[Form.Classification.Name].Display}}","disableUpdates":false,"type":"text"},"type":"shape","id":"f1b401a9-dc2a-45ab-a5a0-01f5864274cf"},{"elementConfiguration":{"binding":"{{DataSources.Classification[Form.Classification.Name].Display}}","disableUpdates":false,"type":"text"},"type":"shape","id":"9aeceec6-7cac-4e68-b214-e92eb286a4c3"},{"elementConfiguration":{"image":"{{Form.SAPLogo.LogoBlack}}","disableUpdates":false,"type":"image"},"type":"shape","id":"a37c60d3-0659-4f9a-b860-026c1bbd5250"},{"elementConfiguration":{"image":"{{Form.SAPLogo.SubbrandBlack}}","visibility":"{{IfElse(Equals(Form.SAPLogo.HideSubBrandShape, \"Yes\"), VisibilityType.Hidden, VisibilityType.Visible)}}","disableUpdates":false,"type":"image"},"type":"shape","id":"4ca580fe-5b65-407c-bba9-756ab1e2a7f0"},{"elementConfiguration":{"binding":"{{DataSources.Classification[Form.Classification.Name].Display}}","disableUpdates":false,"type":"text"},"type":"shape","id":"b47bce41-201b-47f2-968e-42f0dc8e5558"},{"elementConfiguration":{"image":"{{Form.SAPLogo.LogoBlack}}","disableUpdates":false,"type":"image"},"type":"shape","id":"01fd0148-9e95-4473-badb-257af03845f4"},{"elementConfiguration":{"image":"{{Form.SAPLogo.SubbrandBlack}}","visibility":"{{IfElse(Equals(Form.SAPLogo.HideSubBrandShape, \"Yes\"), VisibilityType.Hidden, VisibilityType.Visible)}}","disableUpdates":false,"type":"image"},"type":"shape","id":"f47e2ab5-c69d-415f-bbca-9bb57322ed9a"},{"elementConfiguration":{"binding":"{{DataSources.Classification[Form.Classification.Name].Display}}","disableUpdates":false,"type":"text"},"type":"shape","id":"0ab43990-69c0-49be-834b-28246f8a7226"},{"elementConfiguration":{"image":"{{Form.SAPLogo.LogoBlack}}","disableUpdates":false,"type":"image"},"type":"shape","id":"56c310b6-2793-4ea7-a2cd-6f9575243658"},{"elementConfiguration":{"binding":"{{DataSources.Classification[Form.Classification.Name].Display}}","disableUpdates":false,"type":"text"},"type":"shape","id":"394b70f5-654c-4bda-8e5e-5f1171bc523b"},{"elementConfiguration":{"image":"{{Form.SAPLogo.SubbrandBlack}}","visibility":"{{IfElse(Equals(Form.SAPLogo.HideSubBrandShape, \"Yes\"), VisibilityType.Hidden, VisibilityType.Visible)}}","disableUpdates":false,"type":"image"},"type":"shape","id":"98d070dc-b9ae-480a-ade4-fe79f7733fd5"},{"elementConfiguration":{"image":"{{Form.SAPLogo.LogoBlack}}","disableUpdates":false,"type":"image"},"type":"shape","id":"5894dfc1-6a62-4799-8ef8-608d0b1178fa"},{"elementConfiguration":{"image":"{{Form.SAPLogo.SubbrandBlack}}","visibility":"{{IfElse(Equals(Form.SAPLogo.HideSubBrandShape, \"Yes\"), VisibilityType.Hidden, VisibilityType.Visible)}}","disableUpdates":false,"type":"image"},"type":"shape","id":"e3c09db2-9fde-48df-95a2-10919c81d95a"},{"elementConfiguration":{"image":"{{Form.SAPLogo.LogoWhite}}","disableUpdates":false,"type":"image"},"type":"shape","id":"ea65b4e0-c2b1-43a9-a0f0-1225e32c9b4d"},{"elementConfiguration":{"image":"{{Form.SAPLogo.SubbrandWhite}}","visibility":"{{IfElse(Equals(Form.SAPLogo.HideSubBrandShape, \"Yes\"), VisibilityType.Hidden, VisibilityType.Visible)}}","disableUpdates":false,"type":"image"},"type":"shape","id":"3ab1d19b-09b5-4551-ac89-b9fb9db41b05"},{"elementConfiguration":{"binding":"{{Form.SpeakerName}}","disableUpdates":false,"type":"text"},"type":"shape","id":"802e15cb-b2c0-430b-9927-4d73353700ee"},{"elementConfiguration":{"binding":"{{Form.Email}}","disableUpdates":false,"type":"text"},"type":"shape","id":"266a8a88-ffe8-4153-9a2e-97ca37f5c398"},{"elementConfiguration":{"image":"{{Form.SAPLogo.LogoWhite}}","disableUpdates":false,"type":"image"},"type":"shape","id":"093cdc1f-6538-449d-b61b-2885f2d4ce89"},{"elementConfiguration":{"image":"{{Form.SAPLogo.SubbrandWhite}}","visibility":"{{IfElse(Equals(Form.SAPLogo.HideSubBrandShape, \"Yes\"), VisibilityType.Hidden, VisibilityType.Visible)}}","disableUpdates":false,"type":"image"},"type":"shape","id":"55553c3e-f5b0-4f02-9b42-4b5406b4686c"},{"elementConfiguration":{"binding":"{{DataSources.Classification[Form.Classification.Name].Display}}","disableUpdates":false,"type":"text"},"type":"shape","id":"027a7ab4-502a-4230-b477-c3008d8bc030"},{"elementConfiguration":{"binding":"{{StringJoin(\", \", Form.SpeakerName,\"SAP\")}}","disableUpdates":false,"type":"text"},"type":"shape","id":"3568f907-6cfa-4cd2-937f-0831139acbaf"},{"elementConfiguration":{"binding":"{{FormatDateTime(Form.Date,\"MMMM dd, yyyy\",\"en-US\")}}","disableUpdates":false,"type":"text"},"type":"shape","id":"dea468f5-f36d-40ff-8c94-2c3b73b97a43"},{"elementConfiguration":{"image":"{{Form.SAPLogo.LogoWhite}}","disableUpdates":false,"type":"image"},"type":"shape","id":"07671a74-c0d4-4aa2-b251-1afb732fb0ec"},{"elementConfiguration":{"image":"{{Form.SAPLogo.SubbrandWhite}}","visibility":"{{IfElse(Equals(Form.SAPLogo.HideSubBrandShape, \"Yes\"), VisibilityType.Hidden, VisibilityType.Visible)}}","disableUpdates":false,"type":"image"},"type":"shape","id":"ab89b30e-a769-401a-a8c4-f9c07bbbc917"},{"elementConfiguration":{"binding":"{{DataSources.Classification[Form.Classification.Name].Display}}","disableUpdates":false,"type":"text"},"type":"shape","id":"53ee58d9-467a-4de2-a2f7-08135c9c765e"},{"elementConfiguration":{"binding":"{{FormatDateTime(Form.Date,\"MMMM dd, yyyy\",\"en-US\")}}","disableUpdates":false,"type":"text"},"type":"shape","id":"7761270c-4b99-4656-8ee3-d3382ad3082f"},{"elementConfiguration":{"binding":"{{StringJoin(\", \", Form.SpeakerName,\"SAP\")}}","disableUpdates":false,"type":"text"},"type":"shape","id":"6a97b9e0-59ee-4a70-90a7-7a0e557df83e"},{"elementConfiguration":{"image":"{{Form.SAPLogo.LogoWhite}}","disableUpdates":false,"type":"image"},"type":"shape","id":"82929e4d-c9fe-4abf-ac07-73c2e9cbe2e4"},{"elementConfiguration":{"image":"{{Form.SAPLogo.SubbrandWhite}}","visibility":"{{IfElse(Equals(Form.SAPLogo.HideSubBrandShape, \"Yes\"), VisibilityType.Hidden, VisibilityType.Visible)}}","disableUpdates":false,"type":"image"},"type":"shape","id":"97ec02cd-2b9e-44ae-9637-de5aff104526"},{"elementConfiguration":{"binding":"{{DataSources.Classification[Form.Classification.Name].Display}}","disableUpdates":false,"type":"text"},"type":"shape","id":"3ea1b8a2-24ff-4e86-8978-39e17c613773"},{"elementConfiguration":{"binding":"{{FormatDateTime(Form.Date,\"MMMM dd, yyyy\",\"en-US\")}}","disableUpdates":false,"type":"text"},"type":"shape","id":"9c1b8a6b-a89c-45e2-b382-f3e3d90d4094"},{"elementConfiguration":{"binding":"{{StringJoin(\", \", Form.SpeakerName,\"SAP\")}}","disableUpdates":false,"type":"text"},"type":"shape","id":"d988d465-5ea6-4fcd-979a-1dfc6eb4bf90"},{"elementConfiguration":{"image":"{{Form.SAPLogo.LogoWhite}}","disableUpdates":false,"type":"image"},"type":"shape","id":"07174a4f-efb3-4b96-8b6a-7434f65d00de"},{"elementConfiguration":{"image":"{{Form.SAPLogo.SubbrandWhite}}","visibility":"{{IfElse(Equals(Form.SAPLogo.HideSubBrandShape, \"Yes\"), VisibilityType.Hidden, VisibilityType.Visible)}}","disableUpdates":false,"type":"image"},"type":"shape","id":"508697d1-a725-48ae-b201-ff66f337510b"},{"elementConfiguration":{"binding":"{{DataSources.Classification[Form.Classification.Name].Display}}","disableUpdates":false,"type":"text"},"type":"shape","id":"0bd1079e-12c6-469d-a720-d22689d61c77"},{"elementConfiguration":{"binding":"{{FormatDateTime(Form.Date,\"MMMM dd, yyyy\",\"en-US\")}}","disableUpdates":false,"type":"text"},"type":"shape","id":"033f8213-7dc9-42cf-95ef-13a1cf0c4278"},{"elementConfiguration":{"binding":"{{StringJoin(\", \", Form.SpeakerName,\"SAP\")}}","disableUpdates":false,"type":"text"},"type":"shape","id":"6dc92c83-2d3b-4f57-81cd-79e163d72f3b"},{"elementConfiguration":{"binding":"{{FormatDateTime(Form.Date,\"MMMM dd, yyyy\",\"en-US\")}}","disableUpdates":false,"type":"text"},"type":"shape","id":"c8c10e92-5dd9-42f1-9ad3-8ff82991f8a2"},{"elementConfiguration":{"binding":"{{StringJoin(\", \", Form.SpeakerName,\"SAP\")}}","disableUpdates":false,"type":"text"},"type":"shape","id":"93b7419f-1297-4252-b279-7d0756260f6b"},{"elementConfiguration":{"binding":"{{StringJoin(\", \", Form.SpeakerName,\"SAP\")}}","disableUpdates":false,"type":"text"},"type":"shape","id":"9a4e3902-93fa-4d95-862d-f533e9b6a6a9"},{"elementConfiguration":{"binding":"{{FormatDateTime(Form.Date,\"MMMM dd, yyyy\",\"en-US\")}}","disableUpdates":false,"type":"text"},"type":"shape","id":"16a5bc3e-382a-49eb-9204-97ba9626d168"},{"elementConfiguration":{"binding":"{{FormatDateTime(Form.Date,\"MMMM dd, yyyy\",\"en-US\")}}","disableUpdates":false,"type":"text"},"type":"shape","id":"4a3baf58-c8f7-4997-9e5e-e73c7e41c004"},{"elementConfiguration":{"binding":"{{StringJoin(\", \", Form.SpeakerName,\"SAP\")}}","disableUpdates":false,"type":"text"},"type":"shape","id":"cf83a864-ace4-40ac-ba2e-7de9bc877f12"},{"elementConfiguration":{"binding":"{{FormatDateTime(Form.Date,\"MMMM dd, yyyy\",\"en-US\")}}","disableUpdates":false,"type":"text"},"type":"shape","id":"9761a648-7147-44a5-b10f-fb1b59c9f45d"},{"elementConfiguration":{"binding":"{{StringJoin(\", \", Form.SpeakerName,\"SAP\")}}","disableUpdates":false,"type":"text"},"type":"shape","id":"736c33f7-7216-466f-ab45-565645bd3c88"},{"elementConfiguration":{"binding":"{{Form.Email}}","disableUpdates":false,"type":"text"},"type":"shape","id":"eb51c8e1-00d7-4e2e-a3cb-7eafca7d16a7"},{"elementConfiguration":{"binding":"{{Form.SpeakerName}}","disableUpdates":false,"type":"text"},"type":"shape","id":"bebe7f3f-4964-4d95-827b-cb22376984a7"}],"transformationConfigurations":[],"templateName":"Black Template","templateDescription":"","enableDocumentContentUpdater":true,"version":"2.0"}]]></TemplafyTemplateConfiguration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sponsibleContact xmlns="47fc58d8-9f4b-4bc8-b278-c3cb6f298023">
      <UserInfo>
        <DisplayName/>
        <AccountId xsi:nil="true"/>
        <AccountType/>
      </UserInfo>
    </ResponsibleContact>
  </documentManagement>
</p:properties>
</file>

<file path=customXml/item5.xml><?xml version="1.0" encoding="utf-8"?>
<TemplafySlideFormConfiguration><![CDATA[{"formFields":[{"dataSourceName":"PPTSubBrandLogos","dataSourceFieldName":"Name","distinct":false,"hideIfNoUserInteractionRequired":false,"required":true,"autoSelectFirstOption":false,"shareValue":false,"type":"dropDown","name":"SAPLogo","label":"Select Template"},{"required":false,"placeholder":"","lines":1,"defaultValue":"{{StringJoin(\" \", UserProfile.FirstName,UserProfile.LastName)}}","shareValue":false,"type":"textBox","name":"SpeakerName","label":"Speaker Name"},{"required":false,"placeholder":"","lines":1,"defaultValue":"{{UserProfile.Email}}","shareValue":false,"type":"textBox","name":"Email","label":"Email"}],"formDataEntries":[]}]]></TemplafySlideFormConfiguration>
</file>

<file path=customXml/item6.xml><?xml version="1.0" encoding="utf-8"?>
<TemplafySlideTemplateConfiguration><![CDATA[{"slideVersion":1,"isValidatorEnabled":false,"isLocked":false,"elementsMetadata":[{"elementConfiguration":{"binding":"{{FormatDateTime(Form.Date,\"MMMM dd, yyyy\",\"en-US\")}}","disableUpdates":false,"type":"text"},"type":"shape"},{"elementConfiguration":{"binding":"{{StringJoin(\", \", Form.SpeakerName,\"SAP\")}}","disableUpdates":false,"type":"text"},"type":"shape"},{"elementConfiguration":{"image":"{{Form.SAPLogo.LogoBlack}}","disableUpdates":false,"type":"image"},"type":"shape"},{"elementConfiguration":{"image":"{{Form.SAPLogo.SubbrandBlack}}","visibility":"{{IfElse(Equals(Form.SAPLogo.HideSubBrandShape, \"Yes\"), VisibilityType.Hidden, VisibilityType.Visible)}}","disableUpdates":false,"type":"image"},"type":"shape"},{"elementConfiguration":{"binding":"{{DataSources.Classification[Form.Classification.Name].Display}}","disableUpdates":false,"type":"text"},"type":"shape"}],"slideId":"637878478204661907","enableDocumentContentUpdater":true,"version":"2.0"}]]></TemplafySlideTemplateConfiguration>
</file>

<file path=customXml/item7.xml><?xml version="1.0" encoding="utf-8"?>
<TemplafySlideFormConfiguration><![CDATA[{"formFields":[{"dataSourceName":"PPTSubBrandLogos","dataSourceFieldName":"Name","distinct":false,"hideIfNoUserInteractionRequired":false,"required":true,"autoSelectFirstOption":false,"shareValue":false,"type":"dropDown","name":"SAPLogo","label":"Select Template"},{"dataSourceName":"Classification","dataSourceFieldName":"Name","distinct":false,"hideIfNoUserInteractionRequired":false,"required":true,"autoSelectFirstOption":false,"shareValue":false,"type":"dropDown","name":"Classification","label":"Select Classification"},{"required":false,"shareValue":false,"type":"datePicker","name":"Date","label":"Date"},{"required":false,"placeholder":"","lines":1,"defaultValue":"{{StringJoin(\" \", UserProfile.FirstName,UserProfile.LastName)}}","shareValue":false,"type":"textBox","name":"SpeakerName","label":"Speaker Name"}],"formDataEntries":[]}]]></TemplafySlideFormConfiguration>
</file>

<file path=customXml/item8.xml><?xml version="1.0" encoding="utf-8"?>
<TemplafySlideTemplateConfiguration><![CDATA[{"slideVersion":1,"isValidatorEnabled":false,"isLocked":false,"elementsMetadata":[],"slideId":"637878478204845249","enableDocumentContentUpdater":true,"version":"2.0"}]]></TemplafySlideTemplateConfiguration>
</file>

<file path=customXml/item9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5F0F9DCBF1E94796646FCF98A7C072" ma:contentTypeVersion="13" ma:contentTypeDescription="Create a new document." ma:contentTypeScope="" ma:versionID="5b306df2387467d165757eb5a8cdddaa">
  <xsd:schema xmlns:xsd="http://www.w3.org/2001/XMLSchema" xmlns:xs="http://www.w3.org/2001/XMLSchema" xmlns:p="http://schemas.microsoft.com/office/2006/metadata/properties" xmlns:ns2="0e00d59e-b0d2-4e67-be34-67e465b0fbed" xmlns:ns3="47fc58d8-9f4b-4bc8-b278-c3cb6f298023" targetNamespace="http://schemas.microsoft.com/office/2006/metadata/properties" ma:root="true" ma:fieldsID="eebd9c38828bcd412c0ba6e1c1867684" ns2:_="" ns3:_="">
    <xsd:import namespace="0e00d59e-b0d2-4e67-be34-67e465b0fbed"/>
    <xsd:import namespace="47fc58d8-9f4b-4bc8-b278-c3cb6f29802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ResponsibleContact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00d59e-b0d2-4e67-be34-67e465b0fbe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fc58d8-9f4b-4bc8-b278-c3cb6f2980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ResponsibleContact" ma:index="17" nillable="true" ma:displayName="Responsible Contact" ma:format="Dropdown" ma:list="UserInfo" ma:SharePointGroup="0" ma:internalName="ResponsibleContact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C9A5FF4-3C8B-45D7-A62E-26A3635ADA6B}">
  <ds:schemaRefs/>
</ds:datastoreItem>
</file>

<file path=customXml/itemProps10.xml><?xml version="1.0" encoding="utf-8"?>
<ds:datastoreItem xmlns:ds="http://schemas.openxmlformats.org/officeDocument/2006/customXml" ds:itemID="{2313A804-E20F-46D7-9ED1-9D4C9A288A6F}">
  <ds:schemaRefs/>
</ds:datastoreItem>
</file>

<file path=customXml/itemProps11.xml><?xml version="1.0" encoding="utf-8"?>
<ds:datastoreItem xmlns:ds="http://schemas.openxmlformats.org/officeDocument/2006/customXml" ds:itemID="{52DCC0E9-628B-41B8-A48C-F248605C2C63}">
  <ds:schemaRefs/>
</ds:datastoreItem>
</file>

<file path=customXml/itemProps12.xml><?xml version="1.0" encoding="utf-8"?>
<ds:datastoreItem xmlns:ds="http://schemas.openxmlformats.org/officeDocument/2006/customXml" ds:itemID="{C89074B9-BF68-4065-967A-2557C0BD70F8}">
  <ds:schemaRefs/>
</ds:datastoreItem>
</file>

<file path=customXml/itemProps13.xml><?xml version="1.0" encoding="utf-8"?>
<ds:datastoreItem xmlns:ds="http://schemas.openxmlformats.org/officeDocument/2006/customXml" ds:itemID="{69BEA760-1BBE-4D3B-ABB8-DB19E2D6D0FC}">
  <ds:schemaRefs/>
</ds:datastoreItem>
</file>

<file path=customXml/itemProps14.xml><?xml version="1.0" encoding="utf-8"?>
<ds:datastoreItem xmlns:ds="http://schemas.openxmlformats.org/officeDocument/2006/customXml" ds:itemID="{4940A552-1D00-4F5C-907F-7675D5D2C809}">
  <ds:schemaRefs/>
</ds:datastoreItem>
</file>

<file path=customXml/itemProps15.xml><?xml version="1.0" encoding="utf-8"?>
<ds:datastoreItem xmlns:ds="http://schemas.openxmlformats.org/officeDocument/2006/customXml" ds:itemID="{E6E9E4F8-165E-4DFC-8227-25FCBF5DF2B5}">
  <ds:schemaRefs/>
</ds:datastoreItem>
</file>

<file path=customXml/itemProps16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17.xml><?xml version="1.0" encoding="utf-8"?>
<ds:datastoreItem xmlns:ds="http://schemas.openxmlformats.org/officeDocument/2006/customXml" ds:itemID="{C3FD817B-BC1E-42E4-AF0C-E5F4E0AD2C9B}">
  <ds:schemaRefs/>
</ds:datastoreItem>
</file>

<file path=customXml/itemProps18.xml><?xml version="1.0" encoding="utf-8"?>
<ds:datastoreItem xmlns:ds="http://schemas.openxmlformats.org/officeDocument/2006/customXml" ds:itemID="{F6291C76-3E36-E54D-A580-9050D3CEED25}">
  <ds:schemaRefs/>
</ds:datastoreItem>
</file>

<file path=customXml/itemProps19.xml><?xml version="1.0" encoding="utf-8"?>
<ds:datastoreItem xmlns:ds="http://schemas.openxmlformats.org/officeDocument/2006/customXml" ds:itemID="{2DA9F22A-3675-5649-9C4E-582BF2E1D99B}">
  <ds:schemaRefs/>
</ds:datastoreItem>
</file>

<file path=customXml/itemProps2.xml><?xml version="1.0" encoding="utf-8"?>
<ds:datastoreItem xmlns:ds="http://schemas.openxmlformats.org/officeDocument/2006/customXml" ds:itemID="{41FAFDA7-9E71-4405-B8D6-1E626CD8B345}">
  <ds:schemaRefs/>
</ds:datastoreItem>
</file>

<file path=customXml/itemProps20.xml><?xml version="1.0" encoding="utf-8"?>
<ds:datastoreItem xmlns:ds="http://schemas.openxmlformats.org/officeDocument/2006/customXml" ds:itemID="{2B9269C7-BB4B-AE4E-BD28-1A189287DD58}">
  <ds:schemaRefs/>
</ds:datastoreItem>
</file>

<file path=customXml/itemProps21.xml><?xml version="1.0" encoding="utf-8"?>
<ds:datastoreItem xmlns:ds="http://schemas.openxmlformats.org/officeDocument/2006/customXml" ds:itemID="{76D60988-9825-A145-BDAE-B9F4089274FF}">
  <ds:schemaRefs/>
</ds:datastoreItem>
</file>

<file path=customXml/itemProps22.xml><?xml version="1.0" encoding="utf-8"?>
<ds:datastoreItem xmlns:ds="http://schemas.openxmlformats.org/officeDocument/2006/customXml" ds:itemID="{D07637E5-6388-F04E-9754-6AA182DC117B}">
  <ds:schemaRefs/>
</ds:datastoreItem>
</file>

<file path=customXml/itemProps23.xml><?xml version="1.0" encoding="utf-8"?>
<ds:datastoreItem xmlns:ds="http://schemas.openxmlformats.org/officeDocument/2006/customXml" ds:itemID="{4E9A97EB-C297-5D48-A474-3D3366B49438}">
  <ds:schemaRefs/>
</ds:datastoreItem>
</file>

<file path=customXml/itemProps3.xml><?xml version="1.0" encoding="utf-8"?>
<ds:datastoreItem xmlns:ds="http://schemas.openxmlformats.org/officeDocument/2006/customXml" ds:itemID="{67328D88-D784-4A45-A0A2-AEBAD0FCDB3C}">
  <ds:schemaRefs/>
</ds:datastoreItem>
</file>

<file path=customXml/itemProps4.xml><?xml version="1.0" encoding="utf-8"?>
<ds:datastoreItem xmlns:ds="http://schemas.openxmlformats.org/officeDocument/2006/customXml" ds:itemID="{C1422F45-04DB-421D-8796-270006657806}">
  <ds:schemaRefs>
    <ds:schemaRef ds:uri="0e00d59e-b0d2-4e67-be34-67e465b0fbed"/>
    <ds:schemaRef ds:uri="http://schemas.openxmlformats.org/package/2006/metadata/core-properties"/>
    <ds:schemaRef ds:uri="http://www.w3.org/XML/1998/namespace"/>
    <ds:schemaRef ds:uri="http://purl.org/dc/terms/"/>
    <ds:schemaRef ds:uri="http://purl.org/dc/elements/1.1/"/>
    <ds:schemaRef ds:uri="http://schemas.microsoft.com/office/2006/documentManagement/types"/>
    <ds:schemaRef ds:uri="47fc58d8-9f4b-4bc8-b278-c3cb6f298023"/>
    <ds:schemaRef ds:uri="http://schemas.microsoft.com/office/2006/metadata/properties"/>
    <ds:schemaRef ds:uri="http://schemas.microsoft.com/office/infopath/2007/PartnerControls"/>
    <ds:schemaRef ds:uri="http://purl.org/dc/dcmitype/"/>
  </ds:schemaRefs>
</ds:datastoreItem>
</file>

<file path=customXml/itemProps5.xml><?xml version="1.0" encoding="utf-8"?>
<ds:datastoreItem xmlns:ds="http://schemas.openxmlformats.org/officeDocument/2006/customXml" ds:itemID="{A4493D0F-025B-48A3-B4DA-A97DD84F4E76}">
  <ds:schemaRefs/>
</ds:datastoreItem>
</file>

<file path=customXml/itemProps6.xml><?xml version="1.0" encoding="utf-8"?>
<ds:datastoreItem xmlns:ds="http://schemas.openxmlformats.org/officeDocument/2006/customXml" ds:itemID="{189E845D-7D65-47D2-9030-9528D8BB6687}">
  <ds:schemaRefs/>
</ds:datastoreItem>
</file>

<file path=customXml/itemProps7.xml><?xml version="1.0" encoding="utf-8"?>
<ds:datastoreItem xmlns:ds="http://schemas.openxmlformats.org/officeDocument/2006/customXml" ds:itemID="{42E68C47-203D-4769-A780-F44819952621}">
  <ds:schemaRefs/>
</ds:datastoreItem>
</file>

<file path=customXml/itemProps8.xml><?xml version="1.0" encoding="utf-8"?>
<ds:datastoreItem xmlns:ds="http://schemas.openxmlformats.org/officeDocument/2006/customXml" ds:itemID="{1D86B411-DFC0-4CEB-85CD-999DE7D4BAFF}">
  <ds:schemaRefs/>
</ds:datastoreItem>
</file>

<file path=customXml/itemProps9.xml><?xml version="1.0" encoding="utf-8"?>
<ds:datastoreItem xmlns:ds="http://schemas.openxmlformats.org/officeDocument/2006/customXml" ds:itemID="{B3812128-B7DF-461F-A8F2-831754A1D2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00d59e-b0d2-4e67-be34-67e465b0fbed"/>
    <ds:schemaRef ds:uri="47fc58d8-9f4b-4bc8-b278-c3cb6f29802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2011</TotalTime>
  <Words>513</Words>
  <Application>Microsoft Macintosh PowerPoint</Application>
  <PresentationFormat>Custom</PresentationFormat>
  <Paragraphs>98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Courier New</vt:lpstr>
      <vt:lpstr>Symbol</vt:lpstr>
      <vt:lpstr>Wingdings</vt:lpstr>
      <vt:lpstr>Wingdings</vt:lpstr>
      <vt:lpstr>SAP 2022 16x9 black</vt:lpstr>
      <vt:lpstr>1_SAP 2022 16x9 white</vt:lpstr>
      <vt:lpstr>SAP 2022 16x9 blue</vt:lpstr>
      <vt:lpstr>Verteilte Systeme: Portfolioprüfung Lamporttime</vt:lpstr>
      <vt:lpstr>Agenda</vt:lpstr>
      <vt:lpstr>Aufgabe A</vt:lpstr>
      <vt:lpstr>Aufgabe B</vt:lpstr>
      <vt:lpstr>Aufgabe B</vt:lpstr>
      <vt:lpstr>Aufgabe B</vt:lpstr>
      <vt:lpstr>Aufgabe B</vt:lpstr>
      <vt:lpstr>Aufgabe B</vt:lpstr>
      <vt:lpstr>Aufgabe B</vt:lpstr>
      <vt:lpstr>Aufgabe C</vt:lpstr>
      <vt:lpstr>Aufgabe C</vt:lpstr>
      <vt:lpstr>Aufgabe C</vt:lpstr>
      <vt:lpstr>Aufgabe C</vt:lpstr>
      <vt:lpstr>Aufgabe C</vt:lpstr>
      <vt:lpstr>Aufgabe D</vt:lpstr>
      <vt:lpstr>Aufgabe D</vt:lpstr>
      <vt:lpstr>Aufgabe D</vt:lpstr>
      <vt:lpstr>Aufgabe D</vt:lpstr>
      <vt:lpstr>Aufgabe D</vt:lpstr>
      <vt:lpstr>Aufgabe D</vt:lpstr>
      <vt:lpstr>Aufgabe D</vt:lpstr>
      <vt:lpstr>Aufgabe D</vt:lpstr>
      <vt:lpstr>Aufteilung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Goes Here and Here and Here</dc:title>
  <dc:subject/>
  <dc:creator>SAP</dc:creator>
  <cp:keywords>2022/16:9/black</cp:keywords>
  <dc:description/>
  <cp:lastModifiedBy>Neunzig, Mathis</cp:lastModifiedBy>
  <cp:revision>91</cp:revision>
  <dcterms:created xsi:type="dcterms:W3CDTF">2022-07-25T14:44:27Z</dcterms:created>
  <dcterms:modified xsi:type="dcterms:W3CDTF">2022-07-25T15:40:12Z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1101452479</vt:i4>
  </property>
  <property fmtid="{D5CDD505-2E9C-101B-9397-08002B2CF9AE}" pid="3" name="_NewReviewCycle">
    <vt:lpwstr/>
  </property>
  <property fmtid="{D5CDD505-2E9C-101B-9397-08002B2CF9AE}" pid="4" name="_EmailSubject">
    <vt:lpwstr>SAP - PPT Exploration (Updated)</vt:lpwstr>
  </property>
  <property fmtid="{D5CDD505-2E9C-101B-9397-08002B2CF9AE}" pid="5" name="_AuthorEmail">
    <vt:lpwstr>heidi.bitz@sap.com</vt:lpwstr>
  </property>
  <property fmtid="{D5CDD505-2E9C-101B-9397-08002B2CF9AE}" pid="6" name="_AuthorEmailDisplayName">
    <vt:lpwstr>Bitz, Heidi</vt:lpwstr>
  </property>
  <property fmtid="{D5CDD505-2E9C-101B-9397-08002B2CF9AE}" pid="7" name="_PreviousAdHocReviewCycleID">
    <vt:i4>1357826825</vt:i4>
  </property>
  <property fmtid="{D5CDD505-2E9C-101B-9397-08002B2CF9AE}" pid="8" name="ContentTypeId">
    <vt:lpwstr>0x010100615F0F9DCBF1E94796646FCF98A7C072</vt:lpwstr>
  </property>
  <property fmtid="{D5CDD505-2E9C-101B-9397-08002B2CF9AE}" pid="9" name="TemplafyTimeStamp">
    <vt:lpwstr>2022-07-04T14:00:28</vt:lpwstr>
  </property>
  <property fmtid="{D5CDD505-2E9C-101B-9397-08002B2CF9AE}" pid="10" name="TemplafyTenantId">
    <vt:lpwstr>sap</vt:lpwstr>
  </property>
  <property fmtid="{D5CDD505-2E9C-101B-9397-08002B2CF9AE}" pid="11" name="TemplafyTemplateId">
    <vt:lpwstr>637750826179360782</vt:lpwstr>
  </property>
  <property fmtid="{D5CDD505-2E9C-101B-9397-08002B2CF9AE}" pid="12" name="TemplafyUserProfileId">
    <vt:lpwstr>637710588059627203</vt:lpwstr>
  </property>
  <property fmtid="{D5CDD505-2E9C-101B-9397-08002B2CF9AE}" pid="13" name="TemplafyLanguageCode">
    <vt:lpwstr>en-US</vt:lpwstr>
  </property>
  <property fmtid="{D5CDD505-2E9C-101B-9397-08002B2CF9AE}" pid="14" name="TemplafyFromBlank">
    <vt:bool>false</vt:bool>
  </property>
</Properties>
</file>

<file path=docProps/thumbnail.jpeg>
</file>